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22" d="100"/>
          <a:sy n="122" d="100"/>
        </p:scale>
        <p:origin x="-13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D3F60-C319-4A5D-AE83-E8E593697335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0DD53-8671-4F2A-B97A-9A2BB83C95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CD165-448E-475A-A09B-357E740ACCA6}" type="datetimeFigureOut">
              <a:rPr lang="de-DE" smtClean="0"/>
              <a:pPr/>
              <a:t>03.06.2016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DF8C4-76AA-4F1F-AB5B-6B4DA19929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661264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feld 4"/>
          <p:cNvSpPr txBox="1"/>
          <p:nvPr/>
        </p:nvSpPr>
        <p:spPr>
          <a:xfrm>
            <a:off x="1331640" y="404664"/>
            <a:ext cx="3096344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IT-Landschaft aktuell 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660232" y="1628800"/>
            <a:ext cx="2187420" cy="577081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50" b="1" dirty="0" smtClean="0"/>
              <a:t>CTI-Server</a:t>
            </a:r>
          </a:p>
          <a:p>
            <a:pPr algn="ctr"/>
            <a:r>
              <a:rPr lang="de-DE" sz="1050" dirty="0" smtClean="0"/>
              <a:t>(muss bei der LHS auf Oracle-Datenbankbasis umgestellt werden)</a:t>
            </a:r>
            <a:endParaRPr lang="de-DE" sz="105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204864"/>
            <a:ext cx="2189210" cy="3531226"/>
          </a:xfrm>
          <a:prstGeom prst="rect">
            <a:avLst/>
          </a:prstGeom>
          <a:noFill/>
          <a:ln w="12700" cmpd="sng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9" name="Textfeld 8"/>
          <p:cNvSpPr txBox="1"/>
          <p:nvPr/>
        </p:nvSpPr>
        <p:spPr>
          <a:xfrm rot="5400000">
            <a:off x="8515137" y="6229137"/>
            <a:ext cx="980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smtClean="0">
                <a:latin typeface="Arial" pitchFamily="34" charset="0"/>
                <a:cs typeface="Arial" pitchFamily="34" charset="0"/>
              </a:rPr>
              <a:t>Anlage </a:t>
            </a:r>
            <a:r>
              <a:rPr lang="de-DE" sz="1200" smtClean="0">
                <a:latin typeface="Arial" pitchFamily="34" charset="0"/>
                <a:cs typeface="Arial" pitchFamily="34" charset="0"/>
              </a:rPr>
              <a:t>1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Bildschirmpräsentation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SSB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M. Greulich netcom</dc:creator>
  <cp:lastModifiedBy>u101011</cp:lastModifiedBy>
  <cp:revision>18</cp:revision>
  <dcterms:created xsi:type="dcterms:W3CDTF">2016-05-13T10:17:33Z</dcterms:created>
  <dcterms:modified xsi:type="dcterms:W3CDTF">2016-06-03T13:12:32Z</dcterms:modified>
</cp:coreProperties>
</file>