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256" r:id="rId2"/>
    <p:sldId id="293" r:id="rId3"/>
    <p:sldId id="318" r:id="rId4"/>
    <p:sldId id="320" r:id="rId5"/>
    <p:sldId id="311" r:id="rId6"/>
    <p:sldId id="316" r:id="rId7"/>
    <p:sldId id="314" r:id="rId8"/>
  </p:sldIdLst>
  <p:sldSz cx="9144000" cy="6858000" type="screen4x3"/>
  <p:notesSz cx="6797675" cy="9926638"/>
  <p:embeddedFontLst>
    <p:embeddedFont>
      <p:font typeface="Frutiger 45 Light" panose="020B0500000000000000" pitchFamily="34" charset="0"/>
      <p:regular r:id="rId11"/>
      <p:bold r:id="rId12"/>
      <p:italic r:id="rId13"/>
      <p:boldItalic r:id="rId14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CC"/>
    <a:srgbClr val="99CCFF"/>
    <a:srgbClr val="FF00FF"/>
    <a:srgbClr val="CCECFF"/>
    <a:srgbClr val="FFFF99"/>
    <a:srgbClr val="DDDDDD"/>
    <a:srgbClr val="FFD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0" autoAdjust="0"/>
    <p:restoredTop sz="94678" autoAdjust="0"/>
  </p:normalViewPr>
  <p:slideViewPr>
    <p:cSldViewPr showGuides="1">
      <p:cViewPr varScale="1">
        <p:scale>
          <a:sx n="87" d="100"/>
          <a:sy n="87" d="100"/>
        </p:scale>
        <p:origin x="341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 defTabSz="914378">
              <a:defRPr sz="1200">
                <a:latin typeface="Frutiger 45 Light" pitchFamily="34" charset="0"/>
              </a:defRPr>
            </a:lvl1pPr>
          </a:lstStyle>
          <a:p>
            <a:endParaRPr lang="de-D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 algn="r" defTabSz="914378">
              <a:defRPr sz="1200">
                <a:latin typeface="Frutiger 45 Light" pitchFamily="34" charset="0"/>
              </a:defRPr>
            </a:lvl1pPr>
          </a:lstStyle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766"/>
            <a:ext cx="2945862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anchor="b" anchorCtr="0" compatLnSpc="1">
            <a:prstTxWarp prst="textNoShape">
              <a:avLst/>
            </a:prstTxWarp>
          </a:bodyPr>
          <a:lstStyle>
            <a:lvl1pPr defTabSz="914378">
              <a:defRPr sz="1200">
                <a:latin typeface="Frutiger 45 Light" pitchFamily="34" charset="0"/>
              </a:defRPr>
            </a:lvl1pPr>
          </a:lstStyle>
          <a:p>
            <a:endParaRPr lang="de-DE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7766"/>
            <a:ext cx="2945862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anchor="b" anchorCtr="0" compatLnSpc="1">
            <a:prstTxWarp prst="textNoShape">
              <a:avLst/>
            </a:prstTxWarp>
          </a:bodyPr>
          <a:lstStyle>
            <a:lvl1pPr algn="r" defTabSz="914378">
              <a:defRPr sz="1200">
                <a:latin typeface="Frutiger 45 Light" pitchFamily="34" charset="0"/>
              </a:defRPr>
            </a:lvl1pPr>
          </a:lstStyle>
          <a:p>
            <a:fld id="{B1FC329E-22D1-445C-853A-9411A20145E5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 defTabSz="914378">
              <a:defRPr sz="1200">
                <a:latin typeface="Frutiger 45 Light" pitchFamily="34" charset="0"/>
              </a:defRPr>
            </a:lvl1pPr>
          </a:lstStyle>
          <a:p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 algn="r" defTabSz="914378">
              <a:defRPr sz="1200">
                <a:latin typeface="Frutiger 45 Light" pitchFamily="34" charset="0"/>
              </a:defRPr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66"/>
            <a:ext cx="2945862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anchor="b" anchorCtr="0" compatLnSpc="1">
            <a:prstTxWarp prst="textNoShape">
              <a:avLst/>
            </a:prstTxWarp>
          </a:bodyPr>
          <a:lstStyle>
            <a:lvl1pPr defTabSz="914378">
              <a:defRPr sz="1200">
                <a:latin typeface="Frutiger 45 Light" pitchFamily="34" charset="0"/>
              </a:defRPr>
            </a:lvl1pPr>
          </a:lstStyle>
          <a:p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7766"/>
            <a:ext cx="2945862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anchor="b" anchorCtr="0" compatLnSpc="1">
            <a:prstTxWarp prst="textNoShape">
              <a:avLst/>
            </a:prstTxWarp>
          </a:bodyPr>
          <a:lstStyle>
            <a:lvl1pPr algn="r" defTabSz="914378">
              <a:defRPr sz="1200">
                <a:latin typeface="Frutiger 45 Light" pitchFamily="34" charset="0"/>
              </a:defRPr>
            </a:lvl1pPr>
          </a:lstStyle>
          <a:p>
            <a:fld id="{5F2FDCCD-2250-482D-A398-FAF46BD71146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45 Light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45 Light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45 Light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45 Light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45 Ligh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72450" y="6451600"/>
            <a:ext cx="698500" cy="24447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de-DE" dirty="0"/>
              <a:t>Folie </a:t>
            </a:r>
            <a:fld id="{E10D3DEA-81FC-472B-BA5A-D091B77A528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6227763" y="6451600"/>
            <a:ext cx="1044575" cy="24447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2017</a:t>
            </a:r>
            <a:endParaRPr lang="de-DE" dirty="0"/>
          </a:p>
        </p:txBody>
      </p:sp>
      <p:grpSp>
        <p:nvGrpSpPr>
          <p:cNvPr id="13340" name="Group 28"/>
          <p:cNvGrpSpPr>
            <a:grpSpLocks/>
          </p:cNvGrpSpPr>
          <p:nvPr userDrawn="1"/>
        </p:nvGrpSpPr>
        <p:grpSpPr bwMode="auto">
          <a:xfrm>
            <a:off x="304800" y="763588"/>
            <a:ext cx="8382000" cy="1225550"/>
            <a:chOff x="0" y="369"/>
            <a:chExt cx="5758" cy="772"/>
          </a:xfrm>
        </p:grpSpPr>
        <p:pic>
          <p:nvPicPr>
            <p:cNvPr id="13341" name="Picture 29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21" y="369"/>
              <a:ext cx="1237" cy="77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13342" name="Picture 30" descr="Kanalbau_Bild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84" y="369"/>
              <a:ext cx="511" cy="77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3343" name="Picture 3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5" y="369"/>
              <a:ext cx="1240" cy="77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13344" name="Picture 32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l="3175"/>
            <a:stretch>
              <a:fillRect/>
            </a:stretch>
          </p:blipFill>
          <p:spPr bwMode="auto">
            <a:xfrm>
              <a:off x="805" y="369"/>
              <a:ext cx="1095" cy="77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13345" name="Picture 33" descr="Ampel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36" y="369"/>
              <a:ext cx="746" cy="7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3346" name="Picture 34" descr="IMG_6770a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369"/>
              <a:ext cx="771" cy="7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3349" name="Rectangle 37"/>
          <p:cNvSpPr>
            <a:spLocks noGrp="1" noChangeArrowheads="1"/>
          </p:cNvSpPr>
          <p:nvPr>
            <p:ph type="ctrTitle" sz="quarter"/>
          </p:nvPr>
        </p:nvSpPr>
        <p:spPr>
          <a:xfrm>
            <a:off x="395288" y="2708275"/>
            <a:ext cx="8137525" cy="1081088"/>
          </a:xfrm>
        </p:spPr>
        <p:txBody>
          <a:bodyPr anchor="t"/>
          <a:lstStyle>
            <a:lvl1pPr>
              <a:defRPr smtClean="0"/>
            </a:lvl1pPr>
          </a:lstStyle>
          <a:p>
            <a:r>
              <a:rPr lang="de-DE" smtClean="0"/>
              <a:t>Titelmasterformat durch Klicken bearbeiten</a:t>
            </a:r>
          </a:p>
        </p:txBody>
      </p:sp>
      <p:sp>
        <p:nvSpPr>
          <p:cNvPr id="13350" name="Rectangle 3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5288" y="3860800"/>
            <a:ext cx="81407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mtClean="0"/>
            </a:lvl1pPr>
          </a:lstStyle>
          <a:p>
            <a:r>
              <a:rPr lang="de-DE" dirty="0" smtClean="0"/>
              <a:t>Formatvorlage des Untertitelmasters durch Klicken bearbeiten</a:t>
            </a:r>
          </a:p>
        </p:txBody>
      </p:sp>
      <p:pic>
        <p:nvPicPr>
          <p:cNvPr id="13351" name="Picture 20" descr="stadtzeichen_trans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130175"/>
            <a:ext cx="2411413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52" name="Text Box 40"/>
          <p:cNvSpPr txBox="1">
            <a:spLocks noChangeArrowheads="1"/>
          </p:cNvSpPr>
          <p:nvPr userDrawn="1"/>
        </p:nvSpPr>
        <p:spPr bwMode="auto">
          <a:xfrm>
            <a:off x="339725" y="228600"/>
            <a:ext cx="3941763" cy="3667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b="1"/>
              <a:t>Tiefbauamt </a:t>
            </a:r>
            <a:endParaRPr lang="de-DE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21"/>
          <p:cNvSpPr>
            <a:spLocks noChangeArrowheads="1"/>
          </p:cNvSpPr>
          <p:nvPr userDrawn="1"/>
        </p:nvSpPr>
        <p:spPr bwMode="auto">
          <a:xfrm>
            <a:off x="304800" y="2016125"/>
            <a:ext cx="8382000" cy="53975"/>
          </a:xfrm>
          <a:prstGeom prst="rect">
            <a:avLst/>
          </a:prstGeom>
          <a:solidFill>
            <a:srgbClr val="FFD8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13359" name="Rectangle 47"/>
          <p:cNvSpPr>
            <a:spLocks noGrp="1" noChangeArrowheads="1"/>
          </p:cNvSpPr>
          <p:nvPr>
            <p:ph type="ftr" sz="quarter" idx="3"/>
          </p:nvPr>
        </p:nvSpPr>
        <p:spPr>
          <a:xfrm>
            <a:off x="455613" y="6453188"/>
            <a:ext cx="5192712" cy="28733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Landeshauptstadt Stuttgart – Tiefbauamt</a:t>
            </a: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304800" y="0"/>
            <a:ext cx="8382000" cy="152400"/>
          </a:xfrm>
          <a:prstGeom prst="rect">
            <a:avLst/>
          </a:prstGeom>
          <a:solidFill>
            <a:srgbClr val="FFD8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172450" y="6453188"/>
            <a:ext cx="6985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dirty="0"/>
              <a:t>Folie </a:t>
            </a:r>
            <a:fld id="{4488EA18-7B3A-4A1F-B8BE-DAC9BA54FC1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>
          <a:xfrm>
            <a:off x="6227763" y="6453188"/>
            <a:ext cx="1044575" cy="24447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2017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458788" y="6453188"/>
            <a:ext cx="5192712" cy="28733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Landeshauptstadt Stuttgart – Tiefbauamt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453188"/>
            <a:ext cx="75533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Folie </a:t>
            </a:r>
            <a:fld id="{CE93D854-92D1-4DEA-ADBC-B201B605EDC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8775" y="6499225"/>
            <a:ext cx="4318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endParaRPr lang="de-DE" sz="1000">
              <a:solidFill>
                <a:schemeClr val="bg2"/>
              </a:solidFill>
              <a:latin typeface="Frutiger 45 Light" pitchFamily="34" charset="0"/>
            </a:endParaRPr>
          </a:p>
        </p:txBody>
      </p:sp>
      <p:pic>
        <p:nvPicPr>
          <p:cNvPr id="1028" name="Picture 20" descr="stadtzeichen_tra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30175"/>
            <a:ext cx="2411413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304800" y="0"/>
            <a:ext cx="8382000" cy="152400"/>
          </a:xfrm>
          <a:prstGeom prst="rect">
            <a:avLst/>
          </a:prstGeom>
          <a:solidFill>
            <a:srgbClr val="FFD8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27763" y="6453188"/>
            <a:ext cx="81945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2017</a:t>
            </a:r>
            <a:endParaRPr lang="de-DE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92150"/>
            <a:ext cx="82296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8788" y="6453188"/>
            <a:ext cx="5192712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Landeshauptstadt Stuttgart – Tiefbauamt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Frutiger 45 Ligh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Frutiger 45 Ligh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Frutiger 45 Ligh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Frutiger 45 Ligh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utiger 45 Ligh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utiger 45 Ligh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utiger 45 Ligh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utiger 45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-"/>
        <a:defRPr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-"/>
        <a:defRPr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-"/>
        <a:defRPr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Folie </a:t>
            </a:r>
            <a:fld id="{11BCA4D5-4DF6-4B33-87B0-89C3CABD6A19}" type="slidenum">
              <a:rPr lang="de-DE"/>
              <a:pPr>
                <a:defRPr/>
              </a:pPr>
              <a:t>1</a:t>
            </a:fld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6227763" y="6451600"/>
            <a:ext cx="1233030" cy="246221"/>
          </a:xfrm>
        </p:spPr>
        <p:txBody>
          <a:bodyPr/>
          <a:lstStyle/>
          <a:p>
            <a:r>
              <a:rPr lang="de-DE" smtClean="0"/>
              <a:t>2017</a:t>
            </a:r>
            <a:endParaRPr lang="de-DE" dirty="0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ftr" sz="quarter" idx="3"/>
          </p:nvPr>
        </p:nvSpPr>
        <p:spPr>
          <a:xfrm>
            <a:off x="251520" y="6453336"/>
            <a:ext cx="5192712" cy="287337"/>
          </a:xfrm>
        </p:spPr>
        <p:txBody>
          <a:bodyPr/>
          <a:lstStyle/>
          <a:p>
            <a:r>
              <a:rPr lang="de-DE" dirty="0"/>
              <a:t>Landeshauptstadt Stuttgart – Tiefbauamt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204864"/>
            <a:ext cx="7705477" cy="1008112"/>
          </a:xfrm>
          <a:ln/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Beschichtete Asphaltbeläge</a:t>
            </a:r>
            <a:endParaRPr lang="de-DE" sz="2000" b="0" dirty="0">
              <a:solidFill>
                <a:schemeClr val="tx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96952"/>
            <a:ext cx="4067944" cy="3050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Ausgeführte Beispiele</a:t>
            </a:r>
            <a:br>
              <a:rPr lang="de-DE" dirty="0" smtClean="0"/>
            </a:b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Folie </a:t>
            </a:r>
            <a:fld id="{4488EA18-7B3A-4A1F-B8BE-DAC9BA54FC18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2017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Landeshauptstadt Stuttgart – Tiefbauamt</a:t>
            </a:r>
            <a:endParaRPr lang="de-DE" dirty="0"/>
          </a:p>
        </p:txBody>
      </p:sp>
      <p:sp>
        <p:nvSpPr>
          <p:cNvPr id="27" name="Rechteck 26"/>
          <p:cNvSpPr/>
          <p:nvPr/>
        </p:nvSpPr>
        <p:spPr>
          <a:xfrm>
            <a:off x="4480575" y="6158753"/>
            <a:ext cx="27363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 smtClean="0"/>
              <a:t>© LHS, Stadtmessungsamt 2017</a:t>
            </a:r>
            <a:endParaRPr lang="de-DE" sz="800" dirty="0"/>
          </a:p>
        </p:txBody>
      </p:sp>
      <p:sp>
        <p:nvSpPr>
          <p:cNvPr id="28" name="Ellipse 27"/>
          <p:cNvSpPr/>
          <p:nvPr/>
        </p:nvSpPr>
        <p:spPr>
          <a:xfrm>
            <a:off x="4426532" y="2886055"/>
            <a:ext cx="702731" cy="4882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441554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e-DE" dirty="0"/>
          </a:p>
        </p:txBody>
      </p:sp>
      <p:sp>
        <p:nvSpPr>
          <p:cNvPr id="34" name="Ellipse 33"/>
          <p:cNvSpPr/>
          <p:nvPr/>
        </p:nvSpPr>
        <p:spPr>
          <a:xfrm>
            <a:off x="4139952" y="2492896"/>
            <a:ext cx="64807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37" y="1268760"/>
            <a:ext cx="6233618" cy="517014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4886858" y="1254472"/>
            <a:ext cx="4257142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/>
              <a:t>Killesberg</a:t>
            </a:r>
            <a:br>
              <a:rPr lang="de-DE" dirty="0" smtClean="0"/>
            </a:b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Hospitalplatz /Gymnasiumstraße</a:t>
            </a:r>
            <a:br>
              <a:rPr lang="de-DE" dirty="0" smtClean="0"/>
            </a:b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Tübinger Str./Rupert-Mayer </a:t>
            </a:r>
            <a:r>
              <a:rPr lang="de-DE" dirty="0" smtClean="0"/>
              <a:t>Platz</a:t>
            </a:r>
            <a:br>
              <a:rPr lang="de-DE" dirty="0" smtClean="0"/>
            </a:b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Uhland-/</a:t>
            </a:r>
            <a:r>
              <a:rPr lang="de-DE" dirty="0" smtClean="0"/>
              <a:t>Blumenstraße</a:t>
            </a:r>
            <a:endParaRPr lang="de-DE" dirty="0"/>
          </a:p>
        </p:txBody>
      </p:sp>
      <p:cxnSp>
        <p:nvCxnSpPr>
          <p:cNvPr id="17" name="Gerade Verbindung mit Pfeil 16"/>
          <p:cNvCxnSpPr/>
          <p:nvPr/>
        </p:nvCxnSpPr>
        <p:spPr>
          <a:xfrm flipH="1">
            <a:off x="2411760" y="1556792"/>
            <a:ext cx="2376264" cy="50405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 flipH="1">
            <a:off x="2411760" y="2060848"/>
            <a:ext cx="2376264" cy="3312368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flipH="1">
            <a:off x="2388576" y="2539298"/>
            <a:ext cx="2458671" cy="382622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 flipH="1">
            <a:off x="3828168" y="3185630"/>
            <a:ext cx="1064183" cy="288032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Killesberg/Grüne Fuge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Folie </a:t>
            </a:r>
            <a:fld id="{4488EA18-7B3A-4A1F-B8BE-DAC9BA54FC18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2017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Landeshauptstadt Stuttgart – Tiefbauamt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5940152" cy="445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4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Killesberg/Grüne Fuge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Folie </a:t>
            </a:r>
            <a:fld id="{4488EA18-7B3A-4A1F-B8BE-DAC9BA54FC18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2017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Landeshauptstadt Stuttgart – Tiefbauamt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2557"/>
            <a:ext cx="6300192" cy="472514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0728"/>
            <a:ext cx="4211960" cy="31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2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Hospitalplatz-</a:t>
            </a:r>
            <a:r>
              <a:rPr lang="de-DE" dirty="0" smtClean="0"/>
              <a:t>/Gymnasiumstraße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Folie </a:t>
            </a:r>
            <a:fld id="{4488EA18-7B3A-4A1F-B8BE-DAC9BA54FC18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2017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Landeshauptstadt Stuttgart – Tiefbauamt</a:t>
            </a:r>
            <a:endParaRPr lang="de-DE" dirty="0"/>
          </a:p>
        </p:txBody>
      </p:sp>
      <p:pic>
        <p:nvPicPr>
          <p:cNvPr id="5123" name="Picture 3" descr="H:\66-8\66-8.21\01_Allgemeine Organisation\Präsentation-Plattenbeläge\Bilder\Bolzstr-Kirchstr-Hospital\IMG_0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6732240" cy="5049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Blumen-/Uhlandstraße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Folie </a:t>
            </a:r>
            <a:fld id="{4488EA18-7B3A-4A1F-B8BE-DAC9BA54FC18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2017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Landeshauptstadt Stuttgart – Tiefbauamt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7"/>
          <a:stretch/>
        </p:blipFill>
        <p:spPr>
          <a:xfrm>
            <a:off x="3987957" y="1427942"/>
            <a:ext cx="5156043" cy="288260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t="-4264" r="-792" b="25073"/>
          <a:stretch/>
        </p:blipFill>
        <p:spPr>
          <a:xfrm>
            <a:off x="0" y="2993440"/>
            <a:ext cx="4612998" cy="273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Tübinger Straße/Rupert-Mayer-Platz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Folie </a:t>
            </a:r>
            <a:fld id="{4488EA18-7B3A-4A1F-B8BE-DAC9BA54FC18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2017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Landeshauptstadt Stuttgart – Tiefbauamt</a:t>
            </a:r>
            <a:endParaRPr lang="de-DE" dirty="0"/>
          </a:p>
        </p:txBody>
      </p:sp>
      <p:pic>
        <p:nvPicPr>
          <p:cNvPr id="1026" name="Picture 2" descr="H:\66-8\66-8.21\01_Allgemeine Organisation\Präsentation-Plattenbeläge\Bilder\Furtbachstr.Possehl\IMG_0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544" y="1326163"/>
            <a:ext cx="6588224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HS-Masterfolie">
  <a:themeElements>
    <a:clrScheme name="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">
      <a:majorFont>
        <a:latin typeface="Frutiger 45 Light"/>
        <a:ea typeface=""/>
        <a:cs typeface=""/>
      </a:majorFont>
      <a:minorFont>
        <a:latin typeface="Frutiger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LHS-Masterfolie</Template>
  <TotalTime>0</TotalTime>
  <Words>71</Words>
  <Application>Microsoft Office PowerPoint</Application>
  <PresentationFormat>Bildschirmpräsentation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Wingdings</vt:lpstr>
      <vt:lpstr>Arial</vt:lpstr>
      <vt:lpstr>Frutiger 45 Light</vt:lpstr>
      <vt:lpstr>LHS-Masterfolie</vt:lpstr>
      <vt:lpstr>Beschichtete Asphaltbeläge</vt:lpstr>
      <vt:lpstr>Ausgeführte Beispiele </vt:lpstr>
      <vt:lpstr>Killesberg/Grüne Fuge</vt:lpstr>
      <vt:lpstr>Killesberg/Grüne Fuge</vt:lpstr>
      <vt:lpstr>Hospitalplatz-/Gymnasiumstraße</vt:lpstr>
      <vt:lpstr>Blumen-/Uhlandstraße</vt:lpstr>
      <vt:lpstr>Tübinger Straße/Rupert-Mayer-Platz</vt:lpstr>
    </vt:vector>
  </TitlesOfParts>
  <Company>Landeshauptstadt Stuttgart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u66aa02</dc:creator>
  <cp:lastModifiedBy>Gabel, Brigitte</cp:lastModifiedBy>
  <cp:revision>492</cp:revision>
  <dcterms:created xsi:type="dcterms:W3CDTF">2012-03-05T13:17:17Z</dcterms:created>
  <dcterms:modified xsi:type="dcterms:W3CDTF">2018-11-07T11:02:34Z</dcterms:modified>
</cp:coreProperties>
</file>