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6600"/>
    <a:srgbClr val="FF6600"/>
    <a:srgbClr val="3399FF"/>
    <a:srgbClr val="FF99FF"/>
    <a:srgbClr val="FF33CC"/>
    <a:srgbClr val="0087E2"/>
    <a:srgbClr val="000099"/>
    <a:srgbClr val="003399"/>
    <a:srgbClr val="008EEE"/>
    <a:srgbClr val="2FBB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6" autoAdjust="0"/>
    <p:restoredTop sz="99184" autoAdjust="0"/>
  </p:normalViewPr>
  <p:slideViewPr>
    <p:cSldViewPr snapToGrid="0">
      <p:cViewPr>
        <p:scale>
          <a:sx n="120" d="100"/>
          <a:sy n="120" d="100"/>
        </p:scale>
        <p:origin x="-816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38" d="100"/>
          <a:sy n="38" d="100"/>
        </p:scale>
        <p:origin x="-1536" y="-78"/>
      </p:cViewPr>
      <p:guideLst>
        <p:guide orient="horz" pos="3126"/>
        <p:guide pos="214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2" tIns="46060" rIns="92122" bIns="46060" numCol="1" anchor="t" anchorCtr="0" compatLnSpc="1">
            <a:prstTxWarp prst="textNoShape">
              <a:avLst/>
            </a:prstTxWarp>
          </a:bodyPr>
          <a:lstStyle>
            <a:lvl1pPr defTabSz="9206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2" tIns="46060" rIns="92122" bIns="46060" numCol="1" anchor="t" anchorCtr="0" compatLnSpc="1">
            <a:prstTxWarp prst="textNoShape">
              <a:avLst/>
            </a:prstTxWarp>
          </a:bodyPr>
          <a:lstStyle>
            <a:lvl1pPr algn="r" defTabSz="9206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2" tIns="46060" rIns="92122" bIns="46060" numCol="1" anchor="b" anchorCtr="0" compatLnSpc="1">
            <a:prstTxWarp prst="textNoShape">
              <a:avLst/>
            </a:prstTxWarp>
          </a:bodyPr>
          <a:lstStyle>
            <a:lvl1pPr defTabSz="9206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8242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2" tIns="46060" rIns="92122" bIns="46060" numCol="1" anchor="b" anchorCtr="0" compatLnSpc="1">
            <a:prstTxWarp prst="textNoShape">
              <a:avLst/>
            </a:prstTxWarp>
          </a:bodyPr>
          <a:lstStyle>
            <a:lvl1pPr algn="r" defTabSz="9206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D9D195B-C2D3-44FF-95C8-6C2BF0017C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7" rIns="92110" bIns="46057" numCol="1" anchor="t" anchorCtr="0" compatLnSpc="1">
            <a:prstTxWarp prst="textNoShape">
              <a:avLst/>
            </a:prstTxWarp>
          </a:bodyPr>
          <a:lstStyle>
            <a:lvl1pPr defTabSz="9206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9" y="0"/>
            <a:ext cx="2946576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7" rIns="92110" bIns="46057" numCol="1" anchor="t" anchorCtr="0" compatLnSpc="1">
            <a:prstTxWarp prst="textNoShape">
              <a:avLst/>
            </a:prstTxWarp>
          </a:bodyPr>
          <a:lstStyle>
            <a:lvl1pPr algn="r" defTabSz="9206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4122"/>
            <a:ext cx="4985393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7" rIns="92110" bIns="46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1"/>
            <a:ext cx="294657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7" rIns="92110" bIns="46057" numCol="1" anchor="b" anchorCtr="0" compatLnSpc="1">
            <a:prstTxWarp prst="textNoShape">
              <a:avLst/>
            </a:prstTxWarp>
          </a:bodyPr>
          <a:lstStyle>
            <a:lvl1pPr defTabSz="9206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429831"/>
            <a:ext cx="294657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7" rIns="92110" bIns="46057" numCol="1" anchor="b" anchorCtr="0" compatLnSpc="1">
            <a:prstTxWarp prst="textNoShape">
              <a:avLst/>
            </a:prstTxWarp>
          </a:bodyPr>
          <a:lstStyle>
            <a:lvl1pPr algn="r" defTabSz="9206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2082F74-39D2-4116-95CB-2AF3B460F29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163"/>
            <a:fld id="{7AE3CE61-3345-44E3-B56F-0A3C47A6C10E}" type="slidenum">
              <a:rPr lang="de-DE" smtClean="0"/>
              <a:pPr defTabSz="919163"/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1" y="2603504"/>
            <a:ext cx="7772400" cy="5232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56576" indent="0" algn="ctr">
              <a:buNone/>
              <a:defRPr/>
            </a:lvl2pPr>
            <a:lvl3pPr marL="1113150" indent="0" algn="ctr">
              <a:buNone/>
              <a:defRPr/>
            </a:lvl3pPr>
            <a:lvl4pPr marL="1669726" indent="0" algn="ctr">
              <a:buNone/>
              <a:defRPr/>
            </a:lvl4pPr>
            <a:lvl5pPr marL="2226302" indent="0" algn="ctr">
              <a:buNone/>
              <a:defRPr/>
            </a:lvl5pPr>
            <a:lvl6pPr marL="2782877" indent="0" algn="ctr">
              <a:buNone/>
              <a:defRPr/>
            </a:lvl6pPr>
            <a:lvl7pPr marL="3339452" indent="0" algn="ctr">
              <a:buNone/>
              <a:defRPr/>
            </a:lvl7pPr>
            <a:lvl8pPr marL="3896028" indent="0" algn="ctr">
              <a:buNone/>
              <a:defRPr/>
            </a:lvl8pPr>
            <a:lvl9pPr marL="4452603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50" y="6453188"/>
            <a:ext cx="6985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0808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Folie </a:t>
            </a:r>
            <a:fld id="{BE26B39B-EF22-41E7-A7E4-25F34AFB39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6227763" y="6453188"/>
            <a:ext cx="1044575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08080"/>
                </a:solidFill>
                <a:latin typeface="Arial" charset="0"/>
              </a:defRPr>
            </a:lvl1pPr>
          </a:lstStyle>
          <a:p>
            <a:pPr>
              <a:defRPr/>
            </a:pPr>
            <a:fld id="{7CC66364-5240-42A9-9276-326E43F6C6E0}" type="datetime1">
              <a:rPr lang="de-DE"/>
              <a:pPr>
                <a:defRPr/>
              </a:pPr>
              <a:t>03.11.2015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458788" y="6453188"/>
            <a:ext cx="5192712" cy="2873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0808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Landeshauptstadt Stuttgart – Tiefbauamt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250825" y="691836"/>
            <a:ext cx="8640694" cy="282819"/>
          </a:xfrm>
          <a:prstGeom prst="rect">
            <a:avLst/>
          </a:prstGeom>
        </p:spPr>
        <p:txBody>
          <a:bodyPr lIns="180000"/>
          <a:lstStyle>
            <a:lvl1pPr marL="0" indent="0">
              <a:buFontTx/>
              <a:buNone/>
              <a:defRPr sz="1800"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Textplatzhalter 7"/>
          <p:cNvSpPr>
            <a:spLocks noGrp="1"/>
          </p:cNvSpPr>
          <p:nvPr>
            <p:ph idx="1"/>
          </p:nvPr>
        </p:nvSpPr>
        <p:spPr>
          <a:xfrm>
            <a:off x="252000" y="1260000"/>
            <a:ext cx="8640000" cy="4968000"/>
          </a:xfrm>
          <a:prstGeom prst="rect">
            <a:avLst/>
          </a:prstGeom>
        </p:spPr>
        <p:txBody>
          <a:bodyPr rtlCol="0">
            <a:noAutofit/>
          </a:bodyPr>
          <a:lstStyle>
            <a:lvl2pPr>
              <a:buClr>
                <a:srgbClr val="0054BB"/>
              </a:buClr>
              <a:defRPr/>
            </a:lvl2pPr>
            <a:lvl3pPr>
              <a:buClr>
                <a:srgbClr val="0054BB"/>
              </a:buClr>
              <a:defRPr/>
            </a:lvl3pPr>
            <a:lvl4pPr>
              <a:buClr>
                <a:srgbClr val="0054BB"/>
              </a:buClr>
              <a:defRPr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485775" y="6513513"/>
            <a:ext cx="5864225" cy="1587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Unterausschuss NeckarPark; Claus Bürkle, 10.02.2015, Rathaus Stuttgart</a:t>
            </a:r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252413" y="6513513"/>
            <a:ext cx="225425" cy="1587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87D1B5E-EE39-496A-BB68-FEF6E1FAF3C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2388" y="1021976"/>
            <a:ext cx="8582212" cy="53534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5100" y="1879600"/>
            <a:ext cx="4273550" cy="4495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1050" y="1879600"/>
            <a:ext cx="4273550" cy="4495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5100" y="1879600"/>
            <a:ext cx="8699500" cy="4495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546100"/>
            <a:ext cx="2174875" cy="5829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5100" y="546100"/>
            <a:ext cx="6372225" cy="5829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1032"/>
          <p:cNvSpPr>
            <a:spLocks noChangeArrowheads="1"/>
          </p:cNvSpPr>
          <p:nvPr/>
        </p:nvSpPr>
        <p:spPr bwMode="auto">
          <a:xfrm>
            <a:off x="8188325" y="6445250"/>
            <a:ext cx="755650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de-DE" sz="1000" dirty="0">
                <a:solidFill>
                  <a:srgbClr val="808080"/>
                </a:solidFill>
                <a:latin typeface="+mn-lt"/>
              </a:rPr>
              <a:t>Folie </a:t>
            </a:r>
            <a:fld id="{D529D77D-964D-4053-B28C-DF7FA7FB728B}" type="slidenum">
              <a:rPr lang="de-DE" sz="1000">
                <a:solidFill>
                  <a:srgbClr val="808080"/>
                </a:solidFill>
                <a:latin typeface="+mn-lt"/>
              </a:rPr>
              <a:pPr>
                <a:buFontTx/>
                <a:buNone/>
                <a:defRPr/>
              </a:pPr>
              <a:t>‹Nr.›</a:t>
            </a:fld>
            <a:endParaRPr lang="de-DE" sz="100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1027" name="Rectangle 1034"/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357188"/>
            <a:ext cx="869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53" tIns="45726" rIns="91453" bIns="45726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Klicken Sie, um das Titelformat zu bearbeiten</a:t>
            </a:r>
          </a:p>
        </p:txBody>
      </p:sp>
      <p:sp>
        <p:nvSpPr>
          <p:cNvPr id="28675" name="Rectangle 1027"/>
          <p:cNvSpPr>
            <a:spLocks noChangeArrowheads="1"/>
          </p:cNvSpPr>
          <p:nvPr/>
        </p:nvSpPr>
        <p:spPr bwMode="auto">
          <a:xfrm>
            <a:off x="0" y="65151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de-DE" sz="900" dirty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de-DE" sz="900" dirty="0">
              <a:solidFill>
                <a:schemeClr val="bg2"/>
              </a:solidFill>
            </a:endParaRPr>
          </a:p>
        </p:txBody>
      </p:sp>
      <p:pic>
        <p:nvPicPr>
          <p:cNvPr id="1029" name="Picture 20" descr="stadtzeichen_tran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48400" y="130175"/>
            <a:ext cx="2411413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1"/>
          <p:cNvSpPr>
            <a:spLocks noChangeArrowheads="1"/>
          </p:cNvSpPr>
          <p:nvPr userDrawn="1"/>
        </p:nvSpPr>
        <p:spPr bwMode="auto">
          <a:xfrm>
            <a:off x="304800" y="0"/>
            <a:ext cx="8382000" cy="152400"/>
          </a:xfrm>
          <a:prstGeom prst="rect">
            <a:avLst/>
          </a:prstGeom>
          <a:solidFill>
            <a:srgbClr val="FFD8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 userDrawn="1"/>
        </p:nvSpPr>
        <p:spPr bwMode="auto">
          <a:xfrm>
            <a:off x="358775" y="6499225"/>
            <a:ext cx="46577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buFontTx/>
              <a:buNone/>
              <a:defRPr/>
            </a:pPr>
            <a:r>
              <a:rPr lang="de-DE" sz="1000" dirty="0">
                <a:solidFill>
                  <a:srgbClr val="808080"/>
                </a:solidFill>
                <a:latin typeface="+mn-lt"/>
              </a:rPr>
              <a:t>Landeshauptstadt Stuttgart – Amt für Umweltschutz, Energiewirtschaft</a:t>
            </a:r>
            <a:endParaRPr lang="de-DE" dirty="0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</p:sldLayoutIdLst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lang="en-US" sz="2800" b="1" dirty="0">
          <a:solidFill>
            <a:srgbClr val="FF0000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uppieren 94"/>
          <p:cNvGrpSpPr>
            <a:grpSpLocks/>
          </p:cNvGrpSpPr>
          <p:nvPr/>
        </p:nvGrpSpPr>
        <p:grpSpPr bwMode="auto">
          <a:xfrm>
            <a:off x="146009" y="1158903"/>
            <a:ext cx="8845550" cy="5268913"/>
            <a:chOff x="169863" y="1143000"/>
            <a:chExt cx="8845550" cy="5268913"/>
          </a:xfrm>
        </p:grpSpPr>
        <p:pic>
          <p:nvPicPr>
            <p:cNvPr id="411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8243" t="14510" r="337" b="8591"/>
            <a:stretch>
              <a:fillRect/>
            </a:stretch>
          </p:blipFill>
          <p:spPr bwMode="auto">
            <a:xfrm>
              <a:off x="169863" y="1143000"/>
              <a:ext cx="8845550" cy="52689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4118" name="Freihandform 87"/>
            <p:cNvSpPr>
              <a:spLocks/>
            </p:cNvSpPr>
            <p:nvPr/>
          </p:nvSpPr>
          <p:spPr bwMode="auto">
            <a:xfrm>
              <a:off x="1927225" y="4003675"/>
              <a:ext cx="1217613" cy="868363"/>
            </a:xfrm>
            <a:custGeom>
              <a:avLst/>
              <a:gdLst>
                <a:gd name="T0" fmla="*/ 0 w 1217893"/>
                <a:gd name="T1" fmla="*/ 284064 h 867595"/>
                <a:gd name="T2" fmla="*/ 237236 w 1217893"/>
                <a:gd name="T3" fmla="*/ 0 h 867595"/>
                <a:gd name="T4" fmla="*/ 1213142 w 1217893"/>
                <a:gd name="T5" fmla="*/ 183054 h 867595"/>
                <a:gd name="T6" fmla="*/ 678676 w 1217893"/>
                <a:gd name="T7" fmla="*/ 880742 h 867595"/>
                <a:gd name="T8" fmla="*/ 0 w 1217893"/>
                <a:gd name="T9" fmla="*/ 284064 h 8675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7893"/>
                <a:gd name="T16" fmla="*/ 0 h 867595"/>
                <a:gd name="T17" fmla="*/ 1217893 w 1217893"/>
                <a:gd name="T18" fmla="*/ 867595 h 8675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7893" h="867595">
                  <a:moveTo>
                    <a:pt x="0" y="279823"/>
                  </a:moveTo>
                  <a:lnTo>
                    <a:pt x="238171" y="0"/>
                  </a:lnTo>
                  <a:lnTo>
                    <a:pt x="1217893" y="180322"/>
                  </a:lnTo>
                  <a:lnTo>
                    <a:pt x="681333" y="867595"/>
                  </a:lnTo>
                  <a:lnTo>
                    <a:pt x="0" y="279823"/>
                  </a:lnTo>
                  <a:close/>
                </a:path>
              </a:pathLst>
            </a:cu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1" name="Rectangle 103"/>
            <p:cNvSpPr>
              <a:spLocks noChangeArrowheads="1"/>
            </p:cNvSpPr>
            <p:nvPr/>
          </p:nvSpPr>
          <p:spPr bwMode="auto">
            <a:xfrm rot="2340000">
              <a:off x="2200275" y="4219575"/>
              <a:ext cx="617538" cy="466725"/>
            </a:xfrm>
            <a:prstGeom prst="rect">
              <a:avLst/>
            </a:prstGeom>
            <a:solidFill>
              <a:srgbClr val="0087E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Tx/>
                <a:buNone/>
                <a:defRPr/>
              </a:pPr>
              <a:r>
                <a:rPr lang="de-DE" sz="800" dirty="0">
                  <a:solidFill>
                    <a:schemeClr val="accent3"/>
                  </a:solidFill>
                  <a:cs typeface="Arial" charset="0"/>
                </a:rPr>
                <a:t>Sportbad</a:t>
              </a:r>
            </a:p>
          </p:txBody>
        </p:sp>
        <p:grpSp>
          <p:nvGrpSpPr>
            <p:cNvPr id="4120" name="Gruppieren 84"/>
            <p:cNvGrpSpPr>
              <a:grpSpLocks/>
            </p:cNvGrpSpPr>
            <p:nvPr/>
          </p:nvGrpSpPr>
          <p:grpSpPr bwMode="auto">
            <a:xfrm>
              <a:off x="922338" y="1724025"/>
              <a:ext cx="7045325" cy="3790950"/>
              <a:chOff x="922338" y="1724025"/>
              <a:chExt cx="7045325" cy="3790950"/>
            </a:xfrm>
          </p:grpSpPr>
          <p:sp>
            <p:nvSpPr>
              <p:cNvPr id="4128" name="Rechteck 82"/>
              <p:cNvSpPr>
                <a:spLocks noChangeArrowheads="1"/>
              </p:cNvSpPr>
              <p:nvPr/>
            </p:nvSpPr>
            <p:spPr bwMode="auto">
              <a:xfrm rot="6000000">
                <a:off x="5339015" y="4011443"/>
                <a:ext cx="380850" cy="143722"/>
              </a:xfrm>
              <a:prstGeom prst="rect">
                <a:avLst/>
              </a:prstGeom>
              <a:solidFill>
                <a:srgbClr val="F8F8F8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342900" indent="-342900"/>
                <a:endParaRPr lang="de-DE"/>
              </a:p>
            </p:txBody>
          </p:sp>
          <p:sp>
            <p:nvSpPr>
              <p:cNvPr id="4129" name="Rechteck 81"/>
              <p:cNvSpPr>
                <a:spLocks noChangeArrowheads="1"/>
              </p:cNvSpPr>
              <p:nvPr/>
            </p:nvSpPr>
            <p:spPr bwMode="auto">
              <a:xfrm rot="6000000">
                <a:off x="4627249" y="3807606"/>
                <a:ext cx="548065" cy="137349"/>
              </a:xfrm>
              <a:prstGeom prst="rect">
                <a:avLst/>
              </a:prstGeom>
              <a:solidFill>
                <a:srgbClr val="F8F8F8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342900" indent="-342900"/>
                <a:endParaRPr lang="de-DE"/>
              </a:p>
            </p:txBody>
          </p:sp>
          <p:sp>
            <p:nvSpPr>
              <p:cNvPr id="4130" name="Rechteck 80"/>
              <p:cNvSpPr>
                <a:spLocks noChangeArrowheads="1"/>
              </p:cNvSpPr>
              <p:nvPr/>
            </p:nvSpPr>
            <p:spPr bwMode="auto">
              <a:xfrm rot="6840000">
                <a:off x="4627457" y="2784313"/>
                <a:ext cx="668082" cy="137349"/>
              </a:xfrm>
              <a:prstGeom prst="rect">
                <a:avLst/>
              </a:prstGeom>
              <a:solidFill>
                <a:srgbClr val="F8F8F8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342900" indent="-342900"/>
                <a:endParaRPr lang="de-DE"/>
              </a:p>
            </p:txBody>
          </p:sp>
          <p:sp>
            <p:nvSpPr>
              <p:cNvPr id="4131" name="Rechteck 79"/>
              <p:cNvSpPr>
                <a:spLocks noChangeArrowheads="1"/>
              </p:cNvSpPr>
              <p:nvPr/>
            </p:nvSpPr>
            <p:spPr bwMode="auto">
              <a:xfrm rot="6840000">
                <a:off x="5113325" y="3270185"/>
                <a:ext cx="668082" cy="137349"/>
              </a:xfrm>
              <a:prstGeom prst="rect">
                <a:avLst/>
              </a:prstGeom>
              <a:solidFill>
                <a:srgbClr val="F8F8F8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342900" indent="-342900"/>
                <a:endParaRPr lang="de-DE"/>
              </a:p>
            </p:txBody>
          </p:sp>
          <p:sp>
            <p:nvSpPr>
              <p:cNvPr id="4132" name="Textfeld 4"/>
              <p:cNvSpPr txBox="1">
                <a:spLocks noChangeArrowheads="1"/>
              </p:cNvSpPr>
              <p:nvPr/>
            </p:nvSpPr>
            <p:spPr bwMode="auto">
              <a:xfrm rot="-387741">
                <a:off x="1541463" y="1858963"/>
                <a:ext cx="674687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Reichenbachstr.</a:t>
                </a:r>
              </a:p>
            </p:txBody>
          </p:sp>
          <p:sp>
            <p:nvSpPr>
              <p:cNvPr id="4133" name="Textfeld 5"/>
              <p:cNvSpPr txBox="1">
                <a:spLocks noChangeArrowheads="1"/>
              </p:cNvSpPr>
              <p:nvPr/>
            </p:nvSpPr>
            <p:spPr bwMode="auto">
              <a:xfrm rot="-417501">
                <a:off x="2587625" y="2382838"/>
                <a:ext cx="396875" cy="106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Frachtstr</a:t>
                </a:r>
                <a:r>
                  <a:rPr lang="de-DE" sz="600"/>
                  <a:t>.</a:t>
                </a:r>
              </a:p>
            </p:txBody>
          </p:sp>
          <p:sp>
            <p:nvSpPr>
              <p:cNvPr id="4134" name="Textfeld 6"/>
              <p:cNvSpPr txBox="1">
                <a:spLocks noChangeArrowheads="1"/>
              </p:cNvSpPr>
              <p:nvPr/>
            </p:nvSpPr>
            <p:spPr bwMode="auto">
              <a:xfrm rot="-415720">
                <a:off x="1174750" y="2535238"/>
                <a:ext cx="382588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Frachtstr</a:t>
                </a:r>
                <a:r>
                  <a:rPr lang="de-DE" sz="700"/>
                  <a:t>.</a:t>
                </a:r>
                <a:endParaRPr lang="de-DE" sz="700">
                  <a:solidFill>
                    <a:srgbClr val="FF0000"/>
                  </a:solidFill>
                </a:endParaRPr>
              </a:p>
            </p:txBody>
          </p:sp>
          <p:sp>
            <p:nvSpPr>
              <p:cNvPr id="4135" name="Textfeld 7"/>
              <p:cNvSpPr txBox="1">
                <a:spLocks noChangeArrowheads="1"/>
              </p:cNvSpPr>
              <p:nvPr/>
            </p:nvSpPr>
            <p:spPr bwMode="auto">
              <a:xfrm rot="4925412">
                <a:off x="1744726" y="2522156"/>
                <a:ext cx="1025727" cy="1077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de-DE" sz="700">
                    <a:cs typeface="Arial" charset="0"/>
                  </a:rPr>
                  <a:t>Heinrich-Ebner-Str</a:t>
                </a:r>
                <a:r>
                  <a:rPr lang="de-DE" sz="600"/>
                  <a:t>.</a:t>
                </a:r>
              </a:p>
            </p:txBody>
          </p:sp>
          <p:sp>
            <p:nvSpPr>
              <p:cNvPr id="4136" name="Textfeld 9"/>
              <p:cNvSpPr txBox="1">
                <a:spLocks noChangeArrowheads="1"/>
              </p:cNvSpPr>
              <p:nvPr/>
            </p:nvSpPr>
            <p:spPr bwMode="auto">
              <a:xfrm rot="-415720">
                <a:off x="3054350" y="2940706"/>
                <a:ext cx="35242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Weg 65</a:t>
                </a:r>
              </a:p>
            </p:txBody>
          </p:sp>
          <p:sp>
            <p:nvSpPr>
              <p:cNvPr id="4137" name="Textfeld 11"/>
              <p:cNvSpPr txBox="1">
                <a:spLocks noChangeArrowheads="1"/>
              </p:cNvSpPr>
              <p:nvPr/>
            </p:nvSpPr>
            <p:spPr bwMode="auto">
              <a:xfrm rot="-415720">
                <a:off x="1290638" y="3592620"/>
                <a:ext cx="319087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Weg 67</a:t>
                </a:r>
              </a:p>
            </p:txBody>
          </p:sp>
          <p:sp>
            <p:nvSpPr>
              <p:cNvPr id="4138" name="Textfeld 12"/>
              <p:cNvSpPr txBox="1">
                <a:spLocks noChangeArrowheads="1"/>
              </p:cNvSpPr>
              <p:nvPr/>
            </p:nvSpPr>
            <p:spPr bwMode="auto">
              <a:xfrm rot="4980000">
                <a:off x="2206625" y="3702050"/>
                <a:ext cx="406400" cy="1079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Str. 112.1</a:t>
                </a:r>
              </a:p>
            </p:txBody>
          </p:sp>
          <p:sp>
            <p:nvSpPr>
              <p:cNvPr id="4139" name="Textfeld 13"/>
              <p:cNvSpPr txBox="1">
                <a:spLocks noChangeArrowheads="1"/>
              </p:cNvSpPr>
              <p:nvPr/>
            </p:nvSpPr>
            <p:spPr bwMode="auto">
              <a:xfrm rot="4980000">
                <a:off x="1522426" y="3338513"/>
                <a:ext cx="317500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Weg 66</a:t>
                </a:r>
              </a:p>
            </p:txBody>
          </p:sp>
          <p:sp>
            <p:nvSpPr>
              <p:cNvPr id="4140" name="Textfeld 15"/>
              <p:cNvSpPr txBox="1">
                <a:spLocks noChangeArrowheads="1"/>
              </p:cNvSpPr>
              <p:nvPr/>
            </p:nvSpPr>
            <p:spPr bwMode="auto">
              <a:xfrm rot="840000">
                <a:off x="3608388" y="1839913"/>
                <a:ext cx="66992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Reichenbachstr.</a:t>
                </a:r>
              </a:p>
            </p:txBody>
          </p:sp>
          <p:sp>
            <p:nvSpPr>
              <p:cNvPr id="4141" name="Textfeld 16"/>
              <p:cNvSpPr txBox="1">
                <a:spLocks noChangeArrowheads="1"/>
              </p:cNvSpPr>
              <p:nvPr/>
            </p:nvSpPr>
            <p:spPr bwMode="auto">
              <a:xfrm rot="4915047">
                <a:off x="3125787" y="1897063"/>
                <a:ext cx="45402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Bellingweg</a:t>
                </a:r>
              </a:p>
            </p:txBody>
          </p:sp>
          <p:sp>
            <p:nvSpPr>
              <p:cNvPr id="4142" name="Textfeld 17"/>
              <p:cNvSpPr txBox="1">
                <a:spLocks noChangeArrowheads="1"/>
              </p:cNvSpPr>
              <p:nvPr/>
            </p:nvSpPr>
            <p:spPr bwMode="auto">
              <a:xfrm rot="4915047">
                <a:off x="3171102" y="2643584"/>
                <a:ext cx="536257" cy="107722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de-DE" sz="700">
                    <a:cs typeface="Arial" charset="0"/>
                  </a:rPr>
                  <a:t>Bellingweg</a:t>
                </a:r>
              </a:p>
            </p:txBody>
          </p:sp>
          <p:sp>
            <p:nvSpPr>
              <p:cNvPr id="4143" name="Textfeld 18"/>
              <p:cNvSpPr txBox="1">
                <a:spLocks noChangeArrowheads="1"/>
              </p:cNvSpPr>
              <p:nvPr/>
            </p:nvSpPr>
            <p:spPr bwMode="auto">
              <a:xfrm rot="660000">
                <a:off x="3125788" y="4113213"/>
                <a:ext cx="452437" cy="106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112</a:t>
                </a:r>
              </a:p>
            </p:txBody>
          </p:sp>
          <p:sp>
            <p:nvSpPr>
              <p:cNvPr id="4144" name="Textfeld 19"/>
              <p:cNvSpPr txBox="1">
                <a:spLocks noChangeArrowheads="1"/>
              </p:cNvSpPr>
              <p:nvPr/>
            </p:nvSpPr>
            <p:spPr bwMode="auto">
              <a:xfrm rot="1546806">
                <a:off x="3727450" y="3025775"/>
                <a:ext cx="354013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Weg 65</a:t>
                </a:r>
              </a:p>
            </p:txBody>
          </p:sp>
          <p:sp>
            <p:nvSpPr>
              <p:cNvPr id="4145" name="Textfeld 20"/>
              <p:cNvSpPr txBox="1">
                <a:spLocks noChangeArrowheads="1"/>
              </p:cNvSpPr>
              <p:nvPr/>
            </p:nvSpPr>
            <p:spPr bwMode="auto">
              <a:xfrm rot="-2400000">
                <a:off x="3930826" y="2578566"/>
                <a:ext cx="455612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Bellingweg</a:t>
                </a:r>
              </a:p>
            </p:txBody>
          </p:sp>
          <p:sp>
            <p:nvSpPr>
              <p:cNvPr id="4146" name="Textfeld 22"/>
              <p:cNvSpPr txBox="1">
                <a:spLocks noChangeArrowheads="1"/>
              </p:cNvSpPr>
              <p:nvPr/>
            </p:nvSpPr>
            <p:spPr bwMode="auto">
              <a:xfrm rot="-4542832">
                <a:off x="4356731" y="1960103"/>
                <a:ext cx="45402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Morlockstr.</a:t>
                </a:r>
              </a:p>
            </p:txBody>
          </p:sp>
          <p:sp>
            <p:nvSpPr>
              <p:cNvPr id="4147" name="Textfeld 23"/>
              <p:cNvSpPr txBox="1">
                <a:spLocks noChangeArrowheads="1"/>
              </p:cNvSpPr>
              <p:nvPr/>
            </p:nvSpPr>
            <p:spPr bwMode="auto">
              <a:xfrm rot="-415720">
                <a:off x="1129985" y="2225586"/>
                <a:ext cx="315608" cy="236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Q1</a:t>
                </a:r>
              </a:p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DIBAG</a:t>
                </a:r>
              </a:p>
            </p:txBody>
          </p:sp>
          <p:sp>
            <p:nvSpPr>
              <p:cNvPr id="4148" name="Textfeld 24"/>
              <p:cNvSpPr txBox="1">
                <a:spLocks noChangeArrowheads="1"/>
              </p:cNvSpPr>
              <p:nvPr/>
            </p:nvSpPr>
            <p:spPr bwMode="auto">
              <a:xfrm rot="-415720">
                <a:off x="1835150" y="2165350"/>
                <a:ext cx="13017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Q2</a:t>
                </a:r>
              </a:p>
            </p:txBody>
          </p:sp>
          <p:sp>
            <p:nvSpPr>
              <p:cNvPr id="4149" name="Textfeld 25"/>
              <p:cNvSpPr txBox="1">
                <a:spLocks noChangeArrowheads="1"/>
              </p:cNvSpPr>
              <p:nvPr/>
            </p:nvSpPr>
            <p:spPr bwMode="auto">
              <a:xfrm rot="-415720">
                <a:off x="2773363" y="2055813"/>
                <a:ext cx="13017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Q3</a:t>
                </a:r>
              </a:p>
            </p:txBody>
          </p:sp>
          <p:sp>
            <p:nvSpPr>
              <p:cNvPr id="4150" name="Textfeld 26"/>
              <p:cNvSpPr txBox="1">
                <a:spLocks noChangeArrowheads="1"/>
              </p:cNvSpPr>
              <p:nvPr/>
            </p:nvSpPr>
            <p:spPr bwMode="auto">
              <a:xfrm rot="-415720">
                <a:off x="1196925" y="2828282"/>
                <a:ext cx="332664" cy="366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Q4</a:t>
                </a:r>
              </a:p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DIBAG</a:t>
                </a:r>
              </a:p>
              <a:p>
                <a:pPr>
                  <a:buFontTx/>
                  <a:buNone/>
                </a:pPr>
                <a:endParaRPr lang="de-DE" sz="700" b="1">
                  <a:cs typeface="Arial" charset="0"/>
                </a:endParaRPr>
              </a:p>
            </p:txBody>
          </p:sp>
          <p:sp>
            <p:nvSpPr>
              <p:cNvPr id="4151" name="Textfeld 27"/>
              <p:cNvSpPr txBox="1">
                <a:spLocks noChangeArrowheads="1"/>
              </p:cNvSpPr>
              <p:nvPr/>
            </p:nvSpPr>
            <p:spPr bwMode="auto">
              <a:xfrm rot="-415720">
                <a:off x="1927225" y="2762250"/>
                <a:ext cx="13017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Q5</a:t>
                </a:r>
              </a:p>
            </p:txBody>
          </p:sp>
          <p:sp>
            <p:nvSpPr>
              <p:cNvPr id="4152" name="Textfeld 28"/>
              <p:cNvSpPr txBox="1">
                <a:spLocks noChangeArrowheads="1"/>
              </p:cNvSpPr>
              <p:nvPr/>
            </p:nvSpPr>
            <p:spPr bwMode="auto">
              <a:xfrm rot="-415720">
                <a:off x="2513229" y="2696372"/>
                <a:ext cx="212812" cy="236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Q6</a:t>
                </a:r>
              </a:p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DRK</a:t>
                </a:r>
              </a:p>
            </p:txBody>
          </p:sp>
          <p:sp>
            <p:nvSpPr>
              <p:cNvPr id="4153" name="Textfeld 29"/>
              <p:cNvSpPr txBox="1">
                <a:spLocks noChangeArrowheads="1"/>
              </p:cNvSpPr>
              <p:nvPr/>
            </p:nvSpPr>
            <p:spPr bwMode="auto">
              <a:xfrm rot="-415720">
                <a:off x="2998788" y="2643763"/>
                <a:ext cx="212725" cy="236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Q6.1</a:t>
                </a:r>
              </a:p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DRK</a:t>
                </a:r>
              </a:p>
            </p:txBody>
          </p:sp>
          <p:sp>
            <p:nvSpPr>
              <p:cNvPr id="4154" name="Textfeld 30"/>
              <p:cNvSpPr txBox="1">
                <a:spLocks noChangeArrowheads="1"/>
              </p:cNvSpPr>
              <p:nvPr/>
            </p:nvSpPr>
            <p:spPr bwMode="auto">
              <a:xfrm rot="-415720">
                <a:off x="2397125" y="3227388"/>
                <a:ext cx="466725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600">
                    <a:cs typeface="Arial" charset="0"/>
                  </a:rPr>
                  <a:t>Quartierspark</a:t>
                </a:r>
              </a:p>
            </p:txBody>
          </p:sp>
          <p:sp>
            <p:nvSpPr>
              <p:cNvPr id="4155" name="Textfeld 31"/>
              <p:cNvSpPr txBox="1">
                <a:spLocks noChangeArrowheads="1"/>
              </p:cNvSpPr>
              <p:nvPr/>
            </p:nvSpPr>
            <p:spPr bwMode="auto">
              <a:xfrm rot="-415720">
                <a:off x="1790817" y="3849208"/>
                <a:ext cx="13017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Q8</a:t>
                </a:r>
              </a:p>
            </p:txBody>
          </p:sp>
          <p:sp>
            <p:nvSpPr>
              <p:cNvPr id="4156" name="Textfeld 32"/>
              <p:cNvSpPr txBox="1">
                <a:spLocks noChangeArrowheads="1"/>
              </p:cNvSpPr>
              <p:nvPr/>
            </p:nvSpPr>
            <p:spPr bwMode="auto">
              <a:xfrm rot="-415720">
                <a:off x="2989263" y="3708400"/>
                <a:ext cx="13017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Q9</a:t>
                </a:r>
              </a:p>
            </p:txBody>
          </p:sp>
          <p:sp>
            <p:nvSpPr>
              <p:cNvPr id="4157" name="Textfeld 33"/>
              <p:cNvSpPr txBox="1">
                <a:spLocks noChangeArrowheads="1"/>
              </p:cNvSpPr>
              <p:nvPr/>
            </p:nvSpPr>
            <p:spPr bwMode="auto">
              <a:xfrm rot="-2940000">
                <a:off x="3156743" y="4841082"/>
                <a:ext cx="709613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Verlegte Benzstr.</a:t>
                </a:r>
                <a:endParaRPr lang="de-DE" sz="600"/>
              </a:p>
            </p:txBody>
          </p:sp>
          <p:sp>
            <p:nvSpPr>
              <p:cNvPr id="4158" name="Textfeld 34"/>
              <p:cNvSpPr txBox="1">
                <a:spLocks noChangeArrowheads="1"/>
              </p:cNvSpPr>
              <p:nvPr/>
            </p:nvSpPr>
            <p:spPr bwMode="auto">
              <a:xfrm rot="585995">
                <a:off x="5126038" y="4452938"/>
                <a:ext cx="709612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Verlegte Benzstr.</a:t>
                </a:r>
                <a:endParaRPr lang="de-DE" sz="600"/>
              </a:p>
            </p:txBody>
          </p:sp>
          <p:sp>
            <p:nvSpPr>
              <p:cNvPr id="4159" name="Textfeld 35"/>
              <p:cNvSpPr txBox="1">
                <a:spLocks noChangeArrowheads="1"/>
              </p:cNvSpPr>
              <p:nvPr/>
            </p:nvSpPr>
            <p:spPr bwMode="auto">
              <a:xfrm rot="-4732744">
                <a:off x="4654848" y="3834491"/>
                <a:ext cx="484223" cy="107057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r">
                  <a:buFontTx/>
                  <a:buNone/>
                </a:pPr>
                <a:r>
                  <a:rPr lang="de-DE" sz="700">
                    <a:cs typeface="Arial" charset="0"/>
                  </a:rPr>
                  <a:t>Straße 121</a:t>
                </a:r>
              </a:p>
            </p:txBody>
          </p:sp>
          <p:sp>
            <p:nvSpPr>
              <p:cNvPr id="4160" name="Textfeld 36"/>
              <p:cNvSpPr txBox="1">
                <a:spLocks noChangeArrowheads="1"/>
              </p:cNvSpPr>
              <p:nvPr/>
            </p:nvSpPr>
            <p:spPr bwMode="auto">
              <a:xfrm rot="-4732744">
                <a:off x="4005262" y="3714751"/>
                <a:ext cx="46037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113</a:t>
                </a:r>
              </a:p>
            </p:txBody>
          </p:sp>
          <p:sp>
            <p:nvSpPr>
              <p:cNvPr id="4161" name="Textfeld 37"/>
              <p:cNvSpPr txBox="1">
                <a:spLocks noChangeArrowheads="1"/>
              </p:cNvSpPr>
              <p:nvPr/>
            </p:nvSpPr>
            <p:spPr bwMode="auto">
              <a:xfrm rot="-4800000">
                <a:off x="5906294" y="4275932"/>
                <a:ext cx="376237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Str. 113</a:t>
                </a:r>
              </a:p>
            </p:txBody>
          </p:sp>
          <p:sp>
            <p:nvSpPr>
              <p:cNvPr id="4162" name="Textfeld 38"/>
              <p:cNvSpPr txBox="1">
                <a:spLocks noChangeArrowheads="1"/>
              </p:cNvSpPr>
              <p:nvPr/>
            </p:nvSpPr>
            <p:spPr bwMode="auto">
              <a:xfrm rot="1500000">
                <a:off x="6427099" y="4275404"/>
                <a:ext cx="454025" cy="1079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113</a:t>
                </a:r>
              </a:p>
            </p:txBody>
          </p:sp>
          <p:sp>
            <p:nvSpPr>
              <p:cNvPr id="4163" name="Textfeld 39"/>
              <p:cNvSpPr txBox="1">
                <a:spLocks noChangeArrowheads="1"/>
              </p:cNvSpPr>
              <p:nvPr/>
            </p:nvSpPr>
            <p:spPr bwMode="auto">
              <a:xfrm rot="-3891456">
                <a:off x="6075362" y="3729038"/>
                <a:ext cx="44132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116</a:t>
                </a:r>
              </a:p>
            </p:txBody>
          </p:sp>
          <p:sp>
            <p:nvSpPr>
              <p:cNvPr id="4164" name="Textfeld 40"/>
              <p:cNvSpPr txBox="1">
                <a:spLocks noChangeArrowheads="1"/>
              </p:cNvSpPr>
              <p:nvPr/>
            </p:nvSpPr>
            <p:spPr bwMode="auto">
              <a:xfrm rot="-4800000">
                <a:off x="5723731" y="5006182"/>
                <a:ext cx="471487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118</a:t>
                </a:r>
              </a:p>
            </p:txBody>
          </p:sp>
          <p:sp>
            <p:nvSpPr>
              <p:cNvPr id="4165" name="Textfeld 41"/>
              <p:cNvSpPr txBox="1">
                <a:spLocks noChangeArrowheads="1"/>
              </p:cNvSpPr>
              <p:nvPr/>
            </p:nvSpPr>
            <p:spPr bwMode="auto">
              <a:xfrm rot="-4860000">
                <a:off x="5359441" y="4025517"/>
                <a:ext cx="333375" cy="108799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Str. 121</a:t>
                </a:r>
              </a:p>
            </p:txBody>
          </p:sp>
          <p:sp>
            <p:nvSpPr>
              <p:cNvPr id="4166" name="Textfeld 42"/>
              <p:cNvSpPr txBox="1">
                <a:spLocks noChangeArrowheads="1"/>
              </p:cNvSpPr>
              <p:nvPr/>
            </p:nvSpPr>
            <p:spPr bwMode="auto">
              <a:xfrm rot="585995">
                <a:off x="4994291" y="4128193"/>
                <a:ext cx="46037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121</a:t>
                </a:r>
                <a:endParaRPr lang="de-DE" sz="600"/>
              </a:p>
            </p:txBody>
          </p:sp>
          <p:sp>
            <p:nvSpPr>
              <p:cNvPr id="4167" name="Textfeld 43"/>
              <p:cNvSpPr txBox="1">
                <a:spLocks noChangeArrowheads="1"/>
              </p:cNvSpPr>
              <p:nvPr/>
            </p:nvSpPr>
            <p:spPr bwMode="auto">
              <a:xfrm rot="1500000">
                <a:off x="5453063" y="3830005"/>
                <a:ext cx="45402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113</a:t>
                </a:r>
              </a:p>
            </p:txBody>
          </p:sp>
          <p:sp>
            <p:nvSpPr>
              <p:cNvPr id="4168" name="Textfeld 44"/>
              <p:cNvSpPr txBox="1">
                <a:spLocks noChangeArrowheads="1"/>
              </p:cNvSpPr>
              <p:nvPr/>
            </p:nvSpPr>
            <p:spPr bwMode="auto">
              <a:xfrm rot="1394174">
                <a:off x="4170363" y="3232150"/>
                <a:ext cx="454025" cy="106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113</a:t>
                </a:r>
              </a:p>
            </p:txBody>
          </p:sp>
          <p:sp>
            <p:nvSpPr>
              <p:cNvPr id="4169" name="Textfeld 45"/>
              <p:cNvSpPr txBox="1">
                <a:spLocks noChangeArrowheads="1"/>
              </p:cNvSpPr>
              <p:nvPr/>
            </p:nvSpPr>
            <p:spPr bwMode="auto">
              <a:xfrm rot="-3900000">
                <a:off x="5168189" y="3338287"/>
                <a:ext cx="490631" cy="107722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115</a:t>
                </a:r>
              </a:p>
            </p:txBody>
          </p:sp>
          <p:sp>
            <p:nvSpPr>
              <p:cNvPr id="4170" name="Textfeld 46"/>
              <p:cNvSpPr txBox="1">
                <a:spLocks noChangeArrowheads="1"/>
              </p:cNvSpPr>
              <p:nvPr/>
            </p:nvSpPr>
            <p:spPr bwMode="auto">
              <a:xfrm rot="-3900000">
                <a:off x="4741863" y="2795587"/>
                <a:ext cx="439738" cy="106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114</a:t>
                </a:r>
              </a:p>
            </p:txBody>
          </p:sp>
          <p:sp>
            <p:nvSpPr>
              <p:cNvPr id="4171" name="Textfeld 47"/>
              <p:cNvSpPr txBox="1">
                <a:spLocks noChangeArrowheads="1"/>
              </p:cNvSpPr>
              <p:nvPr/>
            </p:nvSpPr>
            <p:spPr bwMode="auto">
              <a:xfrm rot="-4800000">
                <a:off x="6719887" y="5114926"/>
                <a:ext cx="47307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120</a:t>
                </a:r>
              </a:p>
            </p:txBody>
          </p:sp>
          <p:sp>
            <p:nvSpPr>
              <p:cNvPr id="4172" name="Textfeld 50"/>
              <p:cNvSpPr txBox="1">
                <a:spLocks noChangeArrowheads="1"/>
              </p:cNvSpPr>
              <p:nvPr/>
            </p:nvSpPr>
            <p:spPr bwMode="auto">
              <a:xfrm rot="300000">
                <a:off x="3675063" y="5321300"/>
                <a:ext cx="35242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Weg 69</a:t>
                </a:r>
              </a:p>
            </p:txBody>
          </p:sp>
          <p:sp>
            <p:nvSpPr>
              <p:cNvPr id="4173" name="Textfeld 51"/>
              <p:cNvSpPr txBox="1">
                <a:spLocks noChangeArrowheads="1"/>
              </p:cNvSpPr>
              <p:nvPr/>
            </p:nvSpPr>
            <p:spPr bwMode="auto">
              <a:xfrm rot="300000">
                <a:off x="5070475" y="5407025"/>
                <a:ext cx="46037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119</a:t>
                </a:r>
                <a:endParaRPr lang="de-DE" sz="600"/>
              </a:p>
            </p:txBody>
          </p:sp>
          <p:sp>
            <p:nvSpPr>
              <p:cNvPr id="4174" name="Textfeld 52"/>
              <p:cNvSpPr txBox="1">
                <a:spLocks noChangeArrowheads="1"/>
              </p:cNvSpPr>
              <p:nvPr/>
            </p:nvSpPr>
            <p:spPr bwMode="auto">
              <a:xfrm rot="585995">
                <a:off x="7258050" y="4878388"/>
                <a:ext cx="709613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Verlegte Benzstr.</a:t>
                </a:r>
                <a:endParaRPr lang="de-DE" sz="600"/>
              </a:p>
            </p:txBody>
          </p:sp>
          <p:sp>
            <p:nvSpPr>
              <p:cNvPr id="4175" name="Textfeld 53"/>
              <p:cNvSpPr txBox="1">
                <a:spLocks noChangeArrowheads="1"/>
              </p:cNvSpPr>
              <p:nvPr/>
            </p:nvSpPr>
            <p:spPr bwMode="auto">
              <a:xfrm rot="-415720">
                <a:off x="3722065" y="3511966"/>
                <a:ext cx="302373" cy="107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Q10</a:t>
                </a:r>
              </a:p>
            </p:txBody>
          </p:sp>
          <p:sp>
            <p:nvSpPr>
              <p:cNvPr id="4176" name="Textfeld 54"/>
              <p:cNvSpPr txBox="1">
                <a:spLocks noChangeArrowheads="1"/>
              </p:cNvSpPr>
              <p:nvPr/>
            </p:nvSpPr>
            <p:spPr bwMode="auto">
              <a:xfrm rot="-415720">
                <a:off x="2050571" y="4170693"/>
                <a:ext cx="177800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Q19</a:t>
                </a:r>
              </a:p>
            </p:txBody>
          </p:sp>
          <p:sp>
            <p:nvSpPr>
              <p:cNvPr id="4177" name="Textfeld 55"/>
              <p:cNvSpPr txBox="1">
                <a:spLocks noChangeArrowheads="1"/>
              </p:cNvSpPr>
              <p:nvPr/>
            </p:nvSpPr>
            <p:spPr bwMode="auto">
              <a:xfrm rot="-415720">
                <a:off x="3211513" y="4486275"/>
                <a:ext cx="176212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Q20</a:t>
                </a:r>
              </a:p>
            </p:txBody>
          </p:sp>
          <p:sp>
            <p:nvSpPr>
              <p:cNvPr id="4178" name="Textfeld 56"/>
              <p:cNvSpPr txBox="1">
                <a:spLocks noChangeArrowheads="1"/>
              </p:cNvSpPr>
              <p:nvPr/>
            </p:nvSpPr>
            <p:spPr bwMode="auto">
              <a:xfrm rot="-415720">
                <a:off x="4351338" y="4846638"/>
                <a:ext cx="176212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Q21</a:t>
                </a:r>
              </a:p>
            </p:txBody>
          </p:sp>
          <p:sp>
            <p:nvSpPr>
              <p:cNvPr id="4179" name="Textfeld 57"/>
              <p:cNvSpPr txBox="1">
                <a:spLocks noChangeArrowheads="1"/>
              </p:cNvSpPr>
              <p:nvPr/>
            </p:nvSpPr>
            <p:spPr bwMode="auto">
              <a:xfrm rot="-415720">
                <a:off x="4486275" y="3744913"/>
                <a:ext cx="176213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Q15</a:t>
                </a:r>
              </a:p>
            </p:txBody>
          </p:sp>
          <p:sp>
            <p:nvSpPr>
              <p:cNvPr id="4180" name="Textfeld 58"/>
              <p:cNvSpPr txBox="1">
                <a:spLocks noChangeArrowheads="1"/>
              </p:cNvSpPr>
              <p:nvPr/>
            </p:nvSpPr>
            <p:spPr bwMode="auto">
              <a:xfrm rot="637733">
                <a:off x="5245568" y="4244773"/>
                <a:ext cx="177800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Q16</a:t>
                </a:r>
              </a:p>
            </p:txBody>
          </p:sp>
          <p:sp>
            <p:nvSpPr>
              <p:cNvPr id="4181" name="Textfeld 59"/>
              <p:cNvSpPr txBox="1">
                <a:spLocks noChangeArrowheads="1"/>
              </p:cNvSpPr>
              <p:nvPr/>
            </p:nvSpPr>
            <p:spPr bwMode="auto">
              <a:xfrm rot="-415720">
                <a:off x="4638675" y="2520950"/>
                <a:ext cx="177800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Q11</a:t>
                </a:r>
              </a:p>
            </p:txBody>
          </p:sp>
          <p:sp>
            <p:nvSpPr>
              <p:cNvPr id="4182" name="Textfeld 60"/>
              <p:cNvSpPr txBox="1">
                <a:spLocks noChangeArrowheads="1"/>
              </p:cNvSpPr>
              <p:nvPr/>
            </p:nvSpPr>
            <p:spPr bwMode="auto">
              <a:xfrm rot="-415720">
                <a:off x="5129213" y="3019425"/>
                <a:ext cx="177800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Q12</a:t>
                </a:r>
              </a:p>
            </p:txBody>
          </p:sp>
          <p:sp>
            <p:nvSpPr>
              <p:cNvPr id="4183" name="Textfeld 61"/>
              <p:cNvSpPr txBox="1">
                <a:spLocks noChangeArrowheads="1"/>
              </p:cNvSpPr>
              <p:nvPr/>
            </p:nvSpPr>
            <p:spPr bwMode="auto">
              <a:xfrm rot="-415720">
                <a:off x="5664200" y="3357563"/>
                <a:ext cx="177800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Q13</a:t>
                </a:r>
              </a:p>
            </p:txBody>
          </p:sp>
          <p:sp>
            <p:nvSpPr>
              <p:cNvPr id="4184" name="Textfeld 62"/>
              <p:cNvSpPr txBox="1">
                <a:spLocks noChangeArrowheads="1"/>
              </p:cNvSpPr>
              <p:nvPr/>
            </p:nvSpPr>
            <p:spPr bwMode="auto">
              <a:xfrm rot="-415720">
                <a:off x="6588270" y="4460148"/>
                <a:ext cx="176213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Q18</a:t>
                </a:r>
              </a:p>
            </p:txBody>
          </p:sp>
          <p:sp>
            <p:nvSpPr>
              <p:cNvPr id="4185" name="Textfeld 63"/>
              <p:cNvSpPr txBox="1">
                <a:spLocks noChangeArrowheads="1"/>
              </p:cNvSpPr>
              <p:nvPr/>
            </p:nvSpPr>
            <p:spPr bwMode="auto">
              <a:xfrm rot="-415720">
                <a:off x="6524625" y="3990975"/>
                <a:ext cx="177800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Q14</a:t>
                </a:r>
              </a:p>
            </p:txBody>
          </p:sp>
          <p:sp>
            <p:nvSpPr>
              <p:cNvPr id="4186" name="Textfeld 64"/>
              <p:cNvSpPr txBox="1">
                <a:spLocks noChangeArrowheads="1"/>
              </p:cNvSpPr>
              <p:nvPr/>
            </p:nvSpPr>
            <p:spPr bwMode="auto">
              <a:xfrm rot="-415720">
                <a:off x="5592763" y="4116388"/>
                <a:ext cx="177800" cy="106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Q17</a:t>
                </a:r>
              </a:p>
            </p:txBody>
          </p:sp>
          <p:sp>
            <p:nvSpPr>
              <p:cNvPr id="4187" name="Textfeld 65"/>
              <p:cNvSpPr txBox="1">
                <a:spLocks noChangeArrowheads="1"/>
              </p:cNvSpPr>
              <p:nvPr/>
            </p:nvSpPr>
            <p:spPr bwMode="auto">
              <a:xfrm rot="-415720">
                <a:off x="5110163" y="3941763"/>
                <a:ext cx="176212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Q15</a:t>
                </a:r>
              </a:p>
            </p:txBody>
          </p:sp>
          <p:sp>
            <p:nvSpPr>
              <p:cNvPr id="4188" name="Textfeld 67"/>
              <p:cNvSpPr txBox="1">
                <a:spLocks noChangeArrowheads="1"/>
              </p:cNvSpPr>
              <p:nvPr/>
            </p:nvSpPr>
            <p:spPr bwMode="auto">
              <a:xfrm rot="2209735">
                <a:off x="1762125" y="4703763"/>
                <a:ext cx="709613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Mercedesstraße</a:t>
                </a:r>
                <a:endParaRPr lang="de-DE" sz="600"/>
              </a:p>
            </p:txBody>
          </p:sp>
          <p:sp>
            <p:nvSpPr>
              <p:cNvPr id="4189" name="Textfeld 68"/>
              <p:cNvSpPr txBox="1">
                <a:spLocks noChangeArrowheads="1"/>
              </p:cNvSpPr>
              <p:nvPr/>
            </p:nvSpPr>
            <p:spPr bwMode="auto">
              <a:xfrm rot="4980000">
                <a:off x="688975" y="2811463"/>
                <a:ext cx="57467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Daimlerstraße</a:t>
                </a:r>
              </a:p>
            </p:txBody>
          </p:sp>
          <p:sp>
            <p:nvSpPr>
              <p:cNvPr id="4190" name="Textfeld 69"/>
              <p:cNvSpPr txBox="1">
                <a:spLocks noChangeArrowheads="1"/>
              </p:cNvSpPr>
              <p:nvPr/>
            </p:nvSpPr>
            <p:spPr bwMode="auto">
              <a:xfrm rot="-415720">
                <a:off x="3961859" y="2863850"/>
                <a:ext cx="255587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600">
                    <a:cs typeface="Arial" charset="0"/>
                  </a:rPr>
                  <a:t>Platz 1</a:t>
                </a:r>
              </a:p>
            </p:txBody>
          </p:sp>
          <p:sp>
            <p:nvSpPr>
              <p:cNvPr id="4191" name="Textfeld 70"/>
              <p:cNvSpPr txBox="1">
                <a:spLocks noChangeArrowheads="1"/>
              </p:cNvSpPr>
              <p:nvPr/>
            </p:nvSpPr>
            <p:spPr bwMode="auto">
              <a:xfrm>
                <a:off x="3582785" y="2479905"/>
                <a:ext cx="450850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600">
                    <a:cs typeface="Arial" charset="0"/>
                  </a:rPr>
                  <a:t>Stadtarchiv</a:t>
                </a:r>
              </a:p>
            </p:txBody>
          </p:sp>
          <p:sp>
            <p:nvSpPr>
              <p:cNvPr id="4192" name="Textfeld 71"/>
              <p:cNvSpPr txBox="1">
                <a:spLocks noChangeArrowheads="1"/>
              </p:cNvSpPr>
              <p:nvPr/>
            </p:nvSpPr>
            <p:spPr bwMode="auto">
              <a:xfrm rot="4980000">
                <a:off x="1177548" y="2700778"/>
                <a:ext cx="853360" cy="1077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de-DE" sz="700">
                    <a:cs typeface="Arial" charset="0"/>
                  </a:rPr>
                  <a:t>Str. 111</a:t>
                </a:r>
              </a:p>
            </p:txBody>
          </p:sp>
          <p:sp>
            <p:nvSpPr>
              <p:cNvPr id="4193" name="Rechteck 72"/>
              <p:cNvSpPr>
                <a:spLocks noChangeArrowheads="1"/>
              </p:cNvSpPr>
              <p:nvPr/>
            </p:nvSpPr>
            <p:spPr bwMode="auto">
              <a:xfrm rot="2700000">
                <a:off x="4681414" y="2714903"/>
                <a:ext cx="1720938" cy="45719"/>
              </a:xfrm>
              <a:prstGeom prst="rect">
                <a:avLst/>
              </a:prstGeom>
              <a:solidFill>
                <a:srgbClr val="F8F8F8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342900" indent="-342900"/>
                <a:endParaRPr lang="de-DE"/>
              </a:p>
            </p:txBody>
          </p:sp>
          <p:sp>
            <p:nvSpPr>
              <p:cNvPr id="4194" name="Textfeld 49"/>
              <p:cNvSpPr txBox="1">
                <a:spLocks noChangeArrowheads="1"/>
              </p:cNvSpPr>
              <p:nvPr/>
            </p:nvSpPr>
            <p:spPr bwMode="auto">
              <a:xfrm rot="2700000">
                <a:off x="4883150" y="2226953"/>
                <a:ext cx="439738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117</a:t>
                </a:r>
              </a:p>
            </p:txBody>
          </p:sp>
          <p:sp>
            <p:nvSpPr>
              <p:cNvPr id="4195" name="Rechteck 73"/>
              <p:cNvSpPr>
                <a:spLocks noChangeArrowheads="1"/>
              </p:cNvSpPr>
              <p:nvPr/>
            </p:nvSpPr>
            <p:spPr bwMode="auto">
              <a:xfrm rot="900000">
                <a:off x="4656925" y="2065380"/>
                <a:ext cx="289265" cy="50970"/>
              </a:xfrm>
              <a:prstGeom prst="rect">
                <a:avLst/>
              </a:prstGeom>
              <a:solidFill>
                <a:srgbClr val="F8F8F8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342900" indent="-342900"/>
                <a:endParaRPr lang="de-DE"/>
              </a:p>
            </p:txBody>
          </p:sp>
          <p:sp>
            <p:nvSpPr>
              <p:cNvPr id="4196" name="Rechteck 74"/>
              <p:cNvSpPr>
                <a:spLocks noChangeArrowheads="1"/>
              </p:cNvSpPr>
              <p:nvPr/>
            </p:nvSpPr>
            <p:spPr bwMode="auto">
              <a:xfrm rot="-420000">
                <a:off x="2429623" y="3461383"/>
                <a:ext cx="1071770" cy="45719"/>
              </a:xfrm>
              <a:prstGeom prst="rect">
                <a:avLst/>
              </a:prstGeom>
              <a:solidFill>
                <a:srgbClr val="F8F8F8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342900" indent="-342900"/>
                <a:endParaRPr lang="de-DE"/>
              </a:p>
            </p:txBody>
          </p:sp>
          <p:sp>
            <p:nvSpPr>
              <p:cNvPr id="4197" name="Textfeld 10"/>
              <p:cNvSpPr txBox="1">
                <a:spLocks noChangeArrowheads="1"/>
              </p:cNvSpPr>
              <p:nvPr/>
            </p:nvSpPr>
            <p:spPr bwMode="auto">
              <a:xfrm rot="-415720">
                <a:off x="2843213" y="3402120"/>
                <a:ext cx="323850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Weg 67</a:t>
                </a:r>
              </a:p>
            </p:txBody>
          </p:sp>
          <p:sp>
            <p:nvSpPr>
              <p:cNvPr id="4198" name="Rechteck 75"/>
              <p:cNvSpPr>
                <a:spLocks noChangeArrowheads="1"/>
              </p:cNvSpPr>
              <p:nvPr/>
            </p:nvSpPr>
            <p:spPr bwMode="auto">
              <a:xfrm rot="660000">
                <a:off x="2621293" y="3889521"/>
                <a:ext cx="1071770" cy="45719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342900" indent="-342900"/>
                <a:endParaRPr lang="de-DE"/>
              </a:p>
            </p:txBody>
          </p:sp>
          <p:sp>
            <p:nvSpPr>
              <p:cNvPr id="4199" name="Textfeld 14"/>
              <p:cNvSpPr txBox="1">
                <a:spLocks noChangeArrowheads="1"/>
              </p:cNvSpPr>
              <p:nvPr/>
            </p:nvSpPr>
            <p:spPr bwMode="auto">
              <a:xfrm rot="4920000">
                <a:off x="3197553" y="3748014"/>
                <a:ext cx="786795" cy="107722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de-DE" sz="700">
                    <a:cs typeface="Arial" charset="0"/>
                  </a:rPr>
                  <a:t>Str. 112.2</a:t>
                </a:r>
              </a:p>
            </p:txBody>
          </p:sp>
          <p:sp>
            <p:nvSpPr>
              <p:cNvPr id="4200" name="Rechteck 76"/>
              <p:cNvSpPr>
                <a:spLocks noChangeArrowheads="1"/>
              </p:cNvSpPr>
              <p:nvPr/>
            </p:nvSpPr>
            <p:spPr bwMode="auto">
              <a:xfrm rot="2700000">
                <a:off x="6344853" y="3906726"/>
                <a:ext cx="828505" cy="45719"/>
              </a:xfrm>
              <a:prstGeom prst="rect">
                <a:avLst/>
              </a:prstGeom>
              <a:solidFill>
                <a:srgbClr val="F8F8F8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342900" indent="-342900"/>
                <a:endParaRPr lang="de-DE"/>
              </a:p>
            </p:txBody>
          </p:sp>
          <p:sp>
            <p:nvSpPr>
              <p:cNvPr id="4201" name="Textfeld 48"/>
              <p:cNvSpPr txBox="1">
                <a:spLocks noChangeArrowheads="1"/>
              </p:cNvSpPr>
              <p:nvPr/>
            </p:nvSpPr>
            <p:spPr bwMode="auto">
              <a:xfrm rot="2700000">
                <a:off x="6572250" y="3901766"/>
                <a:ext cx="441325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Straße 117</a:t>
                </a:r>
              </a:p>
            </p:txBody>
          </p:sp>
          <p:sp>
            <p:nvSpPr>
              <p:cNvPr id="4202" name="Textfeld 8"/>
              <p:cNvSpPr txBox="1">
                <a:spLocks noChangeArrowheads="1"/>
              </p:cNvSpPr>
              <p:nvPr/>
            </p:nvSpPr>
            <p:spPr bwMode="auto">
              <a:xfrm rot="-415720">
                <a:off x="1349375" y="3139130"/>
                <a:ext cx="325438" cy="107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Weg 65</a:t>
                </a:r>
              </a:p>
            </p:txBody>
          </p:sp>
          <p:sp>
            <p:nvSpPr>
              <p:cNvPr id="4203" name="Textfeld 31"/>
              <p:cNvSpPr txBox="1">
                <a:spLocks noChangeArrowheads="1"/>
              </p:cNvSpPr>
              <p:nvPr/>
            </p:nvSpPr>
            <p:spPr bwMode="auto">
              <a:xfrm rot="-415720">
                <a:off x="1283476" y="3303316"/>
                <a:ext cx="300678" cy="236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buFontTx/>
                  <a:buNone/>
                </a:pPr>
                <a:r>
                  <a:rPr lang="de-DE" sz="700" b="1">
                    <a:cs typeface="Arial" charset="0"/>
                  </a:rPr>
                  <a:t>Q7</a:t>
                </a:r>
              </a:p>
              <a:p>
                <a:pPr>
                  <a:buFontTx/>
                  <a:buNone/>
                </a:pPr>
                <a:r>
                  <a:rPr lang="de-DE" sz="700">
                    <a:cs typeface="Arial" charset="0"/>
                  </a:rPr>
                  <a:t>DIBAG</a:t>
                </a:r>
              </a:p>
            </p:txBody>
          </p:sp>
          <p:sp>
            <p:nvSpPr>
              <p:cNvPr id="4204" name="Rechteck 83"/>
              <p:cNvSpPr>
                <a:spLocks noChangeArrowheads="1"/>
              </p:cNvSpPr>
              <p:nvPr/>
            </p:nvSpPr>
            <p:spPr bwMode="auto">
              <a:xfrm rot="2764574">
                <a:off x="6332710" y="3500399"/>
                <a:ext cx="317163" cy="97498"/>
              </a:xfrm>
              <a:prstGeom prst="rect">
                <a:avLst/>
              </a:prstGeom>
              <a:solidFill>
                <a:srgbClr val="2FBB2F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342900" indent="-342900"/>
                <a:endParaRPr lang="de-DE"/>
              </a:p>
            </p:txBody>
          </p:sp>
        </p:grpSp>
        <p:sp>
          <p:nvSpPr>
            <p:cNvPr id="4121" name="Freihandform 83"/>
            <p:cNvSpPr>
              <a:spLocks/>
            </p:cNvSpPr>
            <p:nvPr/>
          </p:nvSpPr>
          <p:spPr bwMode="auto">
            <a:xfrm>
              <a:off x="4008438" y="1990725"/>
              <a:ext cx="508000" cy="515938"/>
            </a:xfrm>
            <a:custGeom>
              <a:avLst/>
              <a:gdLst>
                <a:gd name="T0" fmla="*/ 0 w 509587"/>
                <a:gd name="T1" fmla="*/ 97586 h 516731"/>
                <a:gd name="T2" fmla="*/ 360189 w 509587"/>
                <a:gd name="T3" fmla="*/ 188199 h 516731"/>
                <a:gd name="T4" fmla="*/ 353392 w 509587"/>
                <a:gd name="T5" fmla="*/ 230021 h 516731"/>
                <a:gd name="T6" fmla="*/ 97410 w 509587"/>
                <a:gd name="T7" fmla="*/ 443779 h 516731"/>
                <a:gd name="T8" fmla="*/ 188022 w 509587"/>
                <a:gd name="T9" fmla="*/ 504187 h 516731"/>
                <a:gd name="T10" fmla="*/ 441739 w 509587"/>
                <a:gd name="T11" fmla="*/ 290432 h 516731"/>
                <a:gd name="T12" fmla="*/ 484781 w 509587"/>
                <a:gd name="T13" fmla="*/ 111527 h 516731"/>
                <a:gd name="T14" fmla="*/ 27184 w 509587"/>
                <a:gd name="T15" fmla="*/ 0 h 516731"/>
                <a:gd name="T16" fmla="*/ 0 w 509587"/>
                <a:gd name="T17" fmla="*/ 97586 h 5167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9587"/>
                <a:gd name="T28" fmla="*/ 0 h 516731"/>
                <a:gd name="T29" fmla="*/ 509587 w 509587"/>
                <a:gd name="T30" fmla="*/ 516731 h 5167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9587" h="516731">
                  <a:moveTo>
                    <a:pt x="0" y="100013"/>
                  </a:moveTo>
                  <a:lnTo>
                    <a:pt x="378619" y="192881"/>
                  </a:lnTo>
                  <a:lnTo>
                    <a:pt x="371475" y="235744"/>
                  </a:lnTo>
                  <a:lnTo>
                    <a:pt x="102394" y="454819"/>
                  </a:lnTo>
                  <a:lnTo>
                    <a:pt x="197644" y="516731"/>
                  </a:lnTo>
                  <a:lnTo>
                    <a:pt x="464344" y="297656"/>
                  </a:lnTo>
                  <a:lnTo>
                    <a:pt x="509587" y="114301"/>
                  </a:lnTo>
                  <a:lnTo>
                    <a:pt x="28575" y="0"/>
                  </a:lnTo>
                  <a:lnTo>
                    <a:pt x="0" y="100013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22" name="Textfeld 70"/>
            <p:cNvSpPr txBox="1">
              <a:spLocks noChangeArrowheads="1"/>
            </p:cNvSpPr>
            <p:nvPr/>
          </p:nvSpPr>
          <p:spPr bwMode="auto">
            <a:xfrm>
              <a:off x="4097338" y="2170113"/>
              <a:ext cx="260350" cy="9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de-DE" sz="600">
                  <a:cs typeface="Arial" charset="0"/>
                </a:rPr>
                <a:t>SWSG</a:t>
              </a:r>
            </a:p>
          </p:txBody>
        </p:sp>
        <p:sp>
          <p:nvSpPr>
            <p:cNvPr id="4123" name="Freihandform 85"/>
            <p:cNvSpPr>
              <a:spLocks/>
            </p:cNvSpPr>
            <p:nvPr/>
          </p:nvSpPr>
          <p:spPr bwMode="auto">
            <a:xfrm>
              <a:off x="3503613" y="4430713"/>
              <a:ext cx="1568450" cy="909637"/>
            </a:xfrm>
            <a:custGeom>
              <a:avLst/>
              <a:gdLst>
                <a:gd name="T0" fmla="*/ 1556573 w 1569245"/>
                <a:gd name="T1" fmla="*/ 138112 h 909637"/>
                <a:gd name="T2" fmla="*/ 765297 w 1569245"/>
                <a:gd name="T3" fmla="*/ 2381 h 909637"/>
                <a:gd name="T4" fmla="*/ 670816 w 1569245"/>
                <a:gd name="T5" fmla="*/ 0 h 909637"/>
                <a:gd name="T6" fmla="*/ 583421 w 1569245"/>
                <a:gd name="T7" fmla="*/ 33337 h 909637"/>
                <a:gd name="T8" fmla="*/ 533820 w 1569245"/>
                <a:gd name="T9" fmla="*/ 57150 h 909637"/>
                <a:gd name="T10" fmla="*/ 472406 w 1569245"/>
                <a:gd name="T11" fmla="*/ 107156 h 909637"/>
                <a:gd name="T12" fmla="*/ 0 w 1569245"/>
                <a:gd name="T13" fmla="*/ 738186 h 909637"/>
                <a:gd name="T14" fmla="*/ 564525 w 1569245"/>
                <a:gd name="T15" fmla="*/ 862013 h 909637"/>
                <a:gd name="T16" fmla="*/ 904654 w 1569245"/>
                <a:gd name="T17" fmla="*/ 814388 h 909637"/>
                <a:gd name="T18" fmla="*/ 1417215 w 1569245"/>
                <a:gd name="T19" fmla="*/ 909638 h 909637"/>
                <a:gd name="T20" fmla="*/ 1556573 w 1569245"/>
                <a:gd name="T21" fmla="*/ 138112 h 90963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69245"/>
                <a:gd name="T34" fmla="*/ 0 h 909637"/>
                <a:gd name="T35" fmla="*/ 1569245 w 1569245"/>
                <a:gd name="T36" fmla="*/ 909637 h 90963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69245" h="909637">
                  <a:moveTo>
                    <a:pt x="1569245" y="138112"/>
                  </a:moveTo>
                  <a:lnTo>
                    <a:pt x="771526" y="2381"/>
                  </a:lnTo>
                  <a:lnTo>
                    <a:pt x="676276" y="0"/>
                  </a:lnTo>
                  <a:lnTo>
                    <a:pt x="588170" y="33337"/>
                  </a:lnTo>
                  <a:lnTo>
                    <a:pt x="538164" y="57150"/>
                  </a:lnTo>
                  <a:lnTo>
                    <a:pt x="476252" y="107156"/>
                  </a:lnTo>
                  <a:lnTo>
                    <a:pt x="0" y="738185"/>
                  </a:lnTo>
                  <a:lnTo>
                    <a:pt x="569120" y="862012"/>
                  </a:lnTo>
                  <a:lnTo>
                    <a:pt x="912020" y="814387"/>
                  </a:lnTo>
                  <a:lnTo>
                    <a:pt x="1428751" y="909637"/>
                  </a:lnTo>
                  <a:lnTo>
                    <a:pt x="1569245" y="138112"/>
                  </a:lnTo>
                  <a:close/>
                </a:path>
              </a:pathLst>
            </a:custGeom>
            <a:solidFill>
              <a:srgbClr val="F8F8F8">
                <a:alpha val="70195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24" name="Text Box 111"/>
            <p:cNvSpPr txBox="1">
              <a:spLocks noChangeArrowheads="1"/>
            </p:cNvSpPr>
            <p:nvPr/>
          </p:nvSpPr>
          <p:spPr bwMode="auto">
            <a:xfrm rot="1473723">
              <a:off x="3736975" y="3230563"/>
              <a:ext cx="61436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de-DE" sz="800">
                  <a:solidFill>
                    <a:schemeClr val="bg1"/>
                  </a:solidFill>
                </a:rPr>
                <a:t>Schule</a:t>
              </a:r>
            </a:p>
          </p:txBody>
        </p:sp>
        <p:sp>
          <p:nvSpPr>
            <p:cNvPr id="119" name="Rechteck 118"/>
            <p:cNvSpPr/>
            <p:nvPr/>
          </p:nvSpPr>
          <p:spPr bwMode="auto">
            <a:xfrm rot="600000">
              <a:off x="4064000" y="4865688"/>
              <a:ext cx="128588" cy="296862"/>
            </a:xfrm>
            <a:prstGeom prst="rect">
              <a:avLst/>
            </a:prstGeom>
            <a:noFill/>
            <a:ln w="317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sp>
          <p:nvSpPr>
            <p:cNvPr id="120" name="Rechteck 119"/>
            <p:cNvSpPr/>
            <p:nvPr/>
          </p:nvSpPr>
          <p:spPr bwMode="auto">
            <a:xfrm rot="600000">
              <a:off x="4246563" y="4899025"/>
              <a:ext cx="128587" cy="296863"/>
            </a:xfrm>
            <a:prstGeom prst="rect">
              <a:avLst/>
            </a:prstGeom>
            <a:noFill/>
            <a:ln w="317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  <p:sp>
          <p:nvSpPr>
            <p:cNvPr id="121" name="Rechteck 120"/>
            <p:cNvSpPr/>
            <p:nvPr/>
          </p:nvSpPr>
          <p:spPr bwMode="auto">
            <a:xfrm rot="600000">
              <a:off x="3822700" y="4818063"/>
              <a:ext cx="128588" cy="296862"/>
            </a:xfrm>
            <a:prstGeom prst="rect">
              <a:avLst/>
            </a:prstGeom>
            <a:noFill/>
            <a:ln w="317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defRPr/>
              </a:pPr>
              <a:endParaRPr lang="de-DE"/>
            </a:p>
          </p:txBody>
        </p:sp>
      </p:grpSp>
      <p:grpSp>
        <p:nvGrpSpPr>
          <p:cNvPr id="4099" name="Gruppieren 96"/>
          <p:cNvGrpSpPr>
            <a:grpSpLocks/>
          </p:cNvGrpSpPr>
          <p:nvPr/>
        </p:nvGrpSpPr>
        <p:grpSpPr bwMode="auto">
          <a:xfrm>
            <a:off x="158750" y="3476625"/>
            <a:ext cx="8670925" cy="1982788"/>
            <a:chOff x="382126" y="3765773"/>
            <a:chExt cx="8693983" cy="1986800"/>
          </a:xfrm>
        </p:grpSpPr>
        <p:cxnSp>
          <p:nvCxnSpPr>
            <p:cNvPr id="4110" name="Gerade Verbindung 20"/>
            <p:cNvCxnSpPr>
              <a:cxnSpLocks noChangeShapeType="1"/>
            </p:cNvCxnSpPr>
            <p:nvPr/>
          </p:nvCxnSpPr>
          <p:spPr bwMode="auto">
            <a:xfrm>
              <a:off x="1502254" y="4351969"/>
              <a:ext cx="1463196" cy="1134432"/>
            </a:xfrm>
            <a:prstGeom prst="line">
              <a:avLst/>
            </a:prstGeom>
            <a:noFill/>
            <a:ln w="57150" cap="rnd" algn="ctr">
              <a:solidFill>
                <a:srgbClr val="CC6600"/>
              </a:solidFill>
              <a:round/>
              <a:headEnd/>
              <a:tailEnd/>
            </a:ln>
          </p:spPr>
        </p:cxnSp>
        <p:cxnSp>
          <p:nvCxnSpPr>
            <p:cNvPr id="4111" name="Gerade Verbindung 20"/>
            <p:cNvCxnSpPr>
              <a:cxnSpLocks noChangeShapeType="1"/>
            </p:cNvCxnSpPr>
            <p:nvPr/>
          </p:nvCxnSpPr>
          <p:spPr bwMode="auto">
            <a:xfrm>
              <a:off x="382126" y="3765773"/>
              <a:ext cx="611649" cy="585565"/>
            </a:xfrm>
            <a:prstGeom prst="line">
              <a:avLst/>
            </a:prstGeom>
            <a:noFill/>
            <a:ln w="57150" cap="rnd" algn="ctr">
              <a:solidFill>
                <a:srgbClr val="CC6600"/>
              </a:solidFill>
              <a:round/>
              <a:headEnd/>
              <a:tailEnd/>
            </a:ln>
          </p:spPr>
        </p:cxnSp>
        <p:cxnSp>
          <p:nvCxnSpPr>
            <p:cNvPr id="4112" name="Gerade Verbindung 20"/>
            <p:cNvCxnSpPr>
              <a:cxnSpLocks noChangeShapeType="1"/>
            </p:cNvCxnSpPr>
            <p:nvPr/>
          </p:nvCxnSpPr>
          <p:spPr bwMode="auto">
            <a:xfrm>
              <a:off x="992188" y="4349750"/>
              <a:ext cx="531387" cy="12873"/>
            </a:xfrm>
            <a:prstGeom prst="line">
              <a:avLst/>
            </a:prstGeom>
            <a:noFill/>
            <a:ln w="57150" cap="rnd" algn="ctr">
              <a:solidFill>
                <a:srgbClr val="CC6600"/>
              </a:solidFill>
              <a:round/>
              <a:headEnd/>
              <a:tailEnd/>
            </a:ln>
          </p:spPr>
        </p:cxnSp>
        <p:sp>
          <p:nvSpPr>
            <p:cNvPr id="4113" name="Freihandform 108"/>
            <p:cNvSpPr>
              <a:spLocks/>
            </p:cNvSpPr>
            <p:nvPr/>
          </p:nvSpPr>
          <p:spPr bwMode="auto">
            <a:xfrm>
              <a:off x="3402313" y="4619625"/>
              <a:ext cx="5673796" cy="1132948"/>
            </a:xfrm>
            <a:custGeom>
              <a:avLst/>
              <a:gdLst>
                <a:gd name="T0" fmla="*/ 5629401 w 5674461"/>
                <a:gd name="T1" fmla="*/ 1088756 h 1133621"/>
                <a:gd name="T2" fmla="*/ 5243934 w 5674461"/>
                <a:gd name="T3" fmla="*/ 866447 h 1133621"/>
                <a:gd name="T4" fmla="*/ 5075394 w 5674461"/>
                <a:gd name="T5" fmla="*/ 779169 h 1133621"/>
                <a:gd name="T6" fmla="*/ 4873994 w 5674461"/>
                <a:gd name="T7" fmla="*/ 702244 h 1133621"/>
                <a:gd name="T8" fmla="*/ 4524367 w 5674461"/>
                <a:gd name="T9" fmla="*/ 613453 h 1133621"/>
                <a:gd name="T10" fmla="*/ 1132083 w 5674461"/>
                <a:gd name="T11" fmla="*/ 560 h 1133621"/>
                <a:gd name="T12" fmla="*/ 940300 w 5674461"/>
                <a:gd name="T13" fmla="*/ 0 h 1133621"/>
                <a:gd name="T14" fmla="*/ 813011 w 5674461"/>
                <a:gd name="T15" fmla="*/ 41973 h 1133621"/>
                <a:gd name="T16" fmla="*/ 706850 w 5674461"/>
                <a:gd name="T17" fmla="*/ 119461 h 1133621"/>
                <a:gd name="T18" fmla="*/ 0 w 5674461"/>
                <a:gd name="T19" fmla="*/ 961525 h 11336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74461"/>
                <a:gd name="T31" fmla="*/ 0 h 1133621"/>
                <a:gd name="T32" fmla="*/ 5674461 w 5674461"/>
                <a:gd name="T33" fmla="*/ 1133621 h 11336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74461" h="1133621">
                  <a:moveTo>
                    <a:pt x="5674461" y="1133621"/>
                  </a:moveTo>
                  <a:cubicBezTo>
                    <a:pt x="5416882" y="970656"/>
                    <a:pt x="5289106" y="897619"/>
                    <a:pt x="5285931" y="902162"/>
                  </a:cubicBezTo>
                  <a:lnTo>
                    <a:pt x="5116033" y="811283"/>
                  </a:lnTo>
                  <a:lnTo>
                    <a:pt x="4913019" y="731184"/>
                  </a:lnTo>
                  <a:lnTo>
                    <a:pt x="4560594" y="638735"/>
                  </a:lnTo>
                  <a:lnTo>
                    <a:pt x="1141119" y="560"/>
                  </a:lnTo>
                  <a:lnTo>
                    <a:pt x="947818" y="0"/>
                  </a:lnTo>
                  <a:lnTo>
                    <a:pt x="819510" y="43703"/>
                  </a:lnTo>
                  <a:lnTo>
                    <a:pt x="712494" y="124385"/>
                  </a:lnTo>
                  <a:lnTo>
                    <a:pt x="0" y="1001159"/>
                  </a:lnTo>
                </a:path>
              </a:pathLst>
            </a:custGeom>
            <a:noFill/>
            <a:ln w="57150" cap="rnd" cmpd="sng" algn="ctr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8016" tIns="64008" rIns="128016" bIns="64008"/>
            <a:lstStyle/>
            <a:p>
              <a:endParaRPr lang="de-DE"/>
            </a:p>
          </p:txBody>
        </p:sp>
        <p:cxnSp>
          <p:nvCxnSpPr>
            <p:cNvPr id="4114" name="Gerade Verbindung 125"/>
            <p:cNvCxnSpPr>
              <a:cxnSpLocks noChangeShapeType="1"/>
              <a:endCxn id="4113" idx="9"/>
            </p:cNvCxnSpPr>
            <p:nvPr/>
          </p:nvCxnSpPr>
          <p:spPr bwMode="auto">
            <a:xfrm>
              <a:off x="2970859" y="5489491"/>
              <a:ext cx="431454" cy="130698"/>
            </a:xfrm>
            <a:prstGeom prst="line">
              <a:avLst/>
            </a:prstGeom>
            <a:noFill/>
            <a:ln w="57150" cap="rnd" algn="ctr">
              <a:solidFill>
                <a:srgbClr val="CC6600"/>
              </a:solidFill>
              <a:round/>
              <a:headEnd/>
              <a:tailEnd/>
            </a:ln>
          </p:spPr>
        </p:cxnSp>
        <p:cxnSp>
          <p:nvCxnSpPr>
            <p:cNvPr id="4115" name="Gerade Verbindung mit Pfeil 280"/>
            <p:cNvCxnSpPr>
              <a:cxnSpLocks noChangeShapeType="1"/>
            </p:cNvCxnSpPr>
            <p:nvPr/>
          </p:nvCxnSpPr>
          <p:spPr bwMode="auto">
            <a:xfrm flipH="1" flipV="1">
              <a:off x="8197850" y="5307013"/>
              <a:ext cx="269875" cy="107950"/>
            </a:xfrm>
            <a:prstGeom prst="straightConnector1">
              <a:avLst/>
            </a:prstGeom>
            <a:noFill/>
            <a:ln w="3175" cap="rnd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116" name="Gerade Verbindung mit Pfeil 283"/>
            <p:cNvCxnSpPr>
              <a:cxnSpLocks noChangeShapeType="1"/>
            </p:cNvCxnSpPr>
            <p:nvPr/>
          </p:nvCxnSpPr>
          <p:spPr bwMode="auto">
            <a:xfrm flipH="1" flipV="1">
              <a:off x="5581650" y="4810125"/>
              <a:ext cx="285750" cy="55563"/>
            </a:xfrm>
            <a:prstGeom prst="straightConnector1">
              <a:avLst/>
            </a:prstGeom>
            <a:noFill/>
            <a:ln w="3175" cap="rnd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10" name="Freihandform 109"/>
          <p:cNvSpPr/>
          <p:nvPr/>
        </p:nvSpPr>
        <p:spPr bwMode="auto">
          <a:xfrm>
            <a:off x="155575" y="3908425"/>
            <a:ext cx="9193213" cy="1908175"/>
          </a:xfrm>
          <a:custGeom>
            <a:avLst/>
            <a:gdLst>
              <a:gd name="connsiteX0" fmla="*/ 0 w 7018020"/>
              <a:gd name="connsiteY0" fmla="*/ 158750 h 1995170"/>
              <a:gd name="connsiteX1" fmla="*/ 899160 w 7018020"/>
              <a:gd name="connsiteY1" fmla="*/ 21590 h 1995170"/>
              <a:gd name="connsiteX2" fmla="*/ 998220 w 7018020"/>
              <a:gd name="connsiteY2" fmla="*/ 29210 h 1995170"/>
              <a:gd name="connsiteX3" fmla="*/ 1021080 w 7018020"/>
              <a:gd name="connsiteY3" fmla="*/ 105410 h 1995170"/>
              <a:gd name="connsiteX4" fmla="*/ 1051560 w 7018020"/>
              <a:gd name="connsiteY4" fmla="*/ 372110 h 1995170"/>
              <a:gd name="connsiteX5" fmla="*/ 1127760 w 7018020"/>
              <a:gd name="connsiteY5" fmla="*/ 417830 h 1995170"/>
              <a:gd name="connsiteX6" fmla="*/ 1287780 w 7018020"/>
              <a:gd name="connsiteY6" fmla="*/ 448310 h 1995170"/>
              <a:gd name="connsiteX7" fmla="*/ 2872740 w 7018020"/>
              <a:gd name="connsiteY7" fmla="*/ 730250 h 1995170"/>
              <a:gd name="connsiteX8" fmla="*/ 5128260 w 7018020"/>
              <a:gd name="connsiteY8" fmla="*/ 1149350 h 1995170"/>
              <a:gd name="connsiteX9" fmla="*/ 5661660 w 7018020"/>
              <a:gd name="connsiteY9" fmla="*/ 1263650 h 1995170"/>
              <a:gd name="connsiteX10" fmla="*/ 6111240 w 7018020"/>
              <a:gd name="connsiteY10" fmla="*/ 1431290 h 1995170"/>
              <a:gd name="connsiteX11" fmla="*/ 6370320 w 7018020"/>
              <a:gd name="connsiteY11" fmla="*/ 1576070 h 1995170"/>
              <a:gd name="connsiteX12" fmla="*/ 6621780 w 7018020"/>
              <a:gd name="connsiteY12" fmla="*/ 1720850 h 1995170"/>
              <a:gd name="connsiteX13" fmla="*/ 7018020 w 7018020"/>
              <a:gd name="connsiteY13" fmla="*/ 1995170 h 1995170"/>
              <a:gd name="connsiteX0" fmla="*/ 0 w 7099961"/>
              <a:gd name="connsiteY0" fmla="*/ 148452 h 1995170"/>
              <a:gd name="connsiteX1" fmla="*/ 981101 w 7099961"/>
              <a:gd name="connsiteY1" fmla="*/ 21590 h 1995170"/>
              <a:gd name="connsiteX2" fmla="*/ 1080161 w 7099961"/>
              <a:gd name="connsiteY2" fmla="*/ 29210 h 1995170"/>
              <a:gd name="connsiteX3" fmla="*/ 1103021 w 7099961"/>
              <a:gd name="connsiteY3" fmla="*/ 105410 h 1995170"/>
              <a:gd name="connsiteX4" fmla="*/ 1133501 w 7099961"/>
              <a:gd name="connsiteY4" fmla="*/ 372110 h 1995170"/>
              <a:gd name="connsiteX5" fmla="*/ 1209701 w 7099961"/>
              <a:gd name="connsiteY5" fmla="*/ 417830 h 1995170"/>
              <a:gd name="connsiteX6" fmla="*/ 1369721 w 7099961"/>
              <a:gd name="connsiteY6" fmla="*/ 448310 h 1995170"/>
              <a:gd name="connsiteX7" fmla="*/ 2954681 w 7099961"/>
              <a:gd name="connsiteY7" fmla="*/ 730250 h 1995170"/>
              <a:gd name="connsiteX8" fmla="*/ 5210201 w 7099961"/>
              <a:gd name="connsiteY8" fmla="*/ 1149350 h 1995170"/>
              <a:gd name="connsiteX9" fmla="*/ 5743601 w 7099961"/>
              <a:gd name="connsiteY9" fmla="*/ 1263650 h 1995170"/>
              <a:gd name="connsiteX10" fmla="*/ 6193181 w 7099961"/>
              <a:gd name="connsiteY10" fmla="*/ 1431290 h 1995170"/>
              <a:gd name="connsiteX11" fmla="*/ 6452261 w 7099961"/>
              <a:gd name="connsiteY11" fmla="*/ 1576070 h 1995170"/>
              <a:gd name="connsiteX12" fmla="*/ 6703721 w 7099961"/>
              <a:gd name="connsiteY12" fmla="*/ 1720850 h 1995170"/>
              <a:gd name="connsiteX13" fmla="*/ 7099961 w 7099961"/>
              <a:gd name="connsiteY13" fmla="*/ 1995170 h 1995170"/>
              <a:gd name="connsiteX0" fmla="*/ 0 w 7110203"/>
              <a:gd name="connsiteY0" fmla="*/ 148452 h 1995170"/>
              <a:gd name="connsiteX1" fmla="*/ 991343 w 7110203"/>
              <a:gd name="connsiteY1" fmla="*/ 21590 h 1995170"/>
              <a:gd name="connsiteX2" fmla="*/ 1090403 w 7110203"/>
              <a:gd name="connsiteY2" fmla="*/ 29210 h 1995170"/>
              <a:gd name="connsiteX3" fmla="*/ 1113263 w 7110203"/>
              <a:gd name="connsiteY3" fmla="*/ 105410 h 1995170"/>
              <a:gd name="connsiteX4" fmla="*/ 1143743 w 7110203"/>
              <a:gd name="connsiteY4" fmla="*/ 372110 h 1995170"/>
              <a:gd name="connsiteX5" fmla="*/ 1219943 w 7110203"/>
              <a:gd name="connsiteY5" fmla="*/ 417830 h 1995170"/>
              <a:gd name="connsiteX6" fmla="*/ 1379963 w 7110203"/>
              <a:gd name="connsiteY6" fmla="*/ 448310 h 1995170"/>
              <a:gd name="connsiteX7" fmla="*/ 2964923 w 7110203"/>
              <a:gd name="connsiteY7" fmla="*/ 730250 h 1995170"/>
              <a:gd name="connsiteX8" fmla="*/ 5220443 w 7110203"/>
              <a:gd name="connsiteY8" fmla="*/ 1149350 h 1995170"/>
              <a:gd name="connsiteX9" fmla="*/ 5753843 w 7110203"/>
              <a:gd name="connsiteY9" fmla="*/ 1263650 h 1995170"/>
              <a:gd name="connsiteX10" fmla="*/ 6203423 w 7110203"/>
              <a:gd name="connsiteY10" fmla="*/ 1431290 h 1995170"/>
              <a:gd name="connsiteX11" fmla="*/ 6462503 w 7110203"/>
              <a:gd name="connsiteY11" fmla="*/ 1576070 h 1995170"/>
              <a:gd name="connsiteX12" fmla="*/ 6713963 w 7110203"/>
              <a:gd name="connsiteY12" fmla="*/ 1720850 h 1995170"/>
              <a:gd name="connsiteX13" fmla="*/ 7110203 w 7110203"/>
              <a:gd name="connsiteY13" fmla="*/ 1995170 h 1995170"/>
              <a:gd name="connsiteX0" fmla="*/ 0 w 7089718"/>
              <a:gd name="connsiteY0" fmla="*/ 127858 h 1995170"/>
              <a:gd name="connsiteX1" fmla="*/ 970858 w 7089718"/>
              <a:gd name="connsiteY1" fmla="*/ 21590 h 1995170"/>
              <a:gd name="connsiteX2" fmla="*/ 1069918 w 7089718"/>
              <a:gd name="connsiteY2" fmla="*/ 29210 h 1995170"/>
              <a:gd name="connsiteX3" fmla="*/ 1092778 w 7089718"/>
              <a:gd name="connsiteY3" fmla="*/ 105410 h 1995170"/>
              <a:gd name="connsiteX4" fmla="*/ 1123258 w 7089718"/>
              <a:gd name="connsiteY4" fmla="*/ 372110 h 1995170"/>
              <a:gd name="connsiteX5" fmla="*/ 1199458 w 7089718"/>
              <a:gd name="connsiteY5" fmla="*/ 417830 h 1995170"/>
              <a:gd name="connsiteX6" fmla="*/ 1359478 w 7089718"/>
              <a:gd name="connsiteY6" fmla="*/ 448310 h 1995170"/>
              <a:gd name="connsiteX7" fmla="*/ 2944438 w 7089718"/>
              <a:gd name="connsiteY7" fmla="*/ 730250 h 1995170"/>
              <a:gd name="connsiteX8" fmla="*/ 5199958 w 7089718"/>
              <a:gd name="connsiteY8" fmla="*/ 1149350 h 1995170"/>
              <a:gd name="connsiteX9" fmla="*/ 5733358 w 7089718"/>
              <a:gd name="connsiteY9" fmla="*/ 1263650 h 1995170"/>
              <a:gd name="connsiteX10" fmla="*/ 6182938 w 7089718"/>
              <a:gd name="connsiteY10" fmla="*/ 1431290 h 1995170"/>
              <a:gd name="connsiteX11" fmla="*/ 6442018 w 7089718"/>
              <a:gd name="connsiteY11" fmla="*/ 1576070 h 1995170"/>
              <a:gd name="connsiteX12" fmla="*/ 6693478 w 7089718"/>
              <a:gd name="connsiteY12" fmla="*/ 1720850 h 1995170"/>
              <a:gd name="connsiteX13" fmla="*/ 7089718 w 7089718"/>
              <a:gd name="connsiteY13" fmla="*/ 1995170 h 1995170"/>
              <a:gd name="connsiteX0" fmla="*/ 0 w 7089718"/>
              <a:gd name="connsiteY0" fmla="*/ 140183 h 2007495"/>
              <a:gd name="connsiteX1" fmla="*/ 970858 w 7089718"/>
              <a:gd name="connsiteY1" fmla="*/ 33915 h 2007495"/>
              <a:gd name="connsiteX2" fmla="*/ 1069918 w 7089718"/>
              <a:gd name="connsiteY2" fmla="*/ 41535 h 2007495"/>
              <a:gd name="connsiteX3" fmla="*/ 1092778 w 7089718"/>
              <a:gd name="connsiteY3" fmla="*/ 117735 h 2007495"/>
              <a:gd name="connsiteX4" fmla="*/ 416751 w 7089718"/>
              <a:gd name="connsiteY4" fmla="*/ 747944 h 2007495"/>
              <a:gd name="connsiteX5" fmla="*/ 1199458 w 7089718"/>
              <a:gd name="connsiteY5" fmla="*/ 430155 h 2007495"/>
              <a:gd name="connsiteX6" fmla="*/ 1359478 w 7089718"/>
              <a:gd name="connsiteY6" fmla="*/ 460635 h 2007495"/>
              <a:gd name="connsiteX7" fmla="*/ 2944438 w 7089718"/>
              <a:gd name="connsiteY7" fmla="*/ 742575 h 2007495"/>
              <a:gd name="connsiteX8" fmla="*/ 5199958 w 7089718"/>
              <a:gd name="connsiteY8" fmla="*/ 1161675 h 2007495"/>
              <a:gd name="connsiteX9" fmla="*/ 5733358 w 7089718"/>
              <a:gd name="connsiteY9" fmla="*/ 1275975 h 2007495"/>
              <a:gd name="connsiteX10" fmla="*/ 6182938 w 7089718"/>
              <a:gd name="connsiteY10" fmla="*/ 1443615 h 2007495"/>
              <a:gd name="connsiteX11" fmla="*/ 6442018 w 7089718"/>
              <a:gd name="connsiteY11" fmla="*/ 1588395 h 2007495"/>
              <a:gd name="connsiteX12" fmla="*/ 6693478 w 7089718"/>
              <a:gd name="connsiteY12" fmla="*/ 1733175 h 2007495"/>
              <a:gd name="connsiteX13" fmla="*/ 7089718 w 7089718"/>
              <a:gd name="connsiteY13" fmla="*/ 2007495 h 2007495"/>
              <a:gd name="connsiteX0" fmla="*/ 0 w 7089718"/>
              <a:gd name="connsiteY0" fmla="*/ 140183 h 2007495"/>
              <a:gd name="connsiteX1" fmla="*/ 970858 w 7089718"/>
              <a:gd name="connsiteY1" fmla="*/ 33915 h 2007495"/>
              <a:gd name="connsiteX2" fmla="*/ 1069918 w 7089718"/>
              <a:gd name="connsiteY2" fmla="*/ 41535 h 2007495"/>
              <a:gd name="connsiteX3" fmla="*/ 1092778 w 7089718"/>
              <a:gd name="connsiteY3" fmla="*/ 117735 h 2007495"/>
              <a:gd name="connsiteX4" fmla="*/ 416751 w 7089718"/>
              <a:gd name="connsiteY4" fmla="*/ 747944 h 2007495"/>
              <a:gd name="connsiteX5" fmla="*/ 783221 w 7089718"/>
              <a:gd name="connsiteY5" fmla="*/ 386094 h 2007495"/>
              <a:gd name="connsiteX6" fmla="*/ 1359478 w 7089718"/>
              <a:gd name="connsiteY6" fmla="*/ 460635 h 2007495"/>
              <a:gd name="connsiteX7" fmla="*/ 2944438 w 7089718"/>
              <a:gd name="connsiteY7" fmla="*/ 742575 h 2007495"/>
              <a:gd name="connsiteX8" fmla="*/ 5199958 w 7089718"/>
              <a:gd name="connsiteY8" fmla="*/ 1161675 h 2007495"/>
              <a:gd name="connsiteX9" fmla="*/ 5733358 w 7089718"/>
              <a:gd name="connsiteY9" fmla="*/ 1275975 h 2007495"/>
              <a:gd name="connsiteX10" fmla="*/ 6182938 w 7089718"/>
              <a:gd name="connsiteY10" fmla="*/ 1443615 h 2007495"/>
              <a:gd name="connsiteX11" fmla="*/ 6442018 w 7089718"/>
              <a:gd name="connsiteY11" fmla="*/ 1588395 h 2007495"/>
              <a:gd name="connsiteX12" fmla="*/ 6693478 w 7089718"/>
              <a:gd name="connsiteY12" fmla="*/ 1733175 h 2007495"/>
              <a:gd name="connsiteX13" fmla="*/ 7089718 w 7089718"/>
              <a:gd name="connsiteY13" fmla="*/ 2007495 h 2007495"/>
              <a:gd name="connsiteX0" fmla="*/ 0 w 7089718"/>
              <a:gd name="connsiteY0" fmla="*/ 140183 h 2007495"/>
              <a:gd name="connsiteX1" fmla="*/ 970858 w 7089718"/>
              <a:gd name="connsiteY1" fmla="*/ 33915 h 2007495"/>
              <a:gd name="connsiteX2" fmla="*/ 1069918 w 7089718"/>
              <a:gd name="connsiteY2" fmla="*/ 41535 h 2007495"/>
              <a:gd name="connsiteX3" fmla="*/ 1092778 w 7089718"/>
              <a:gd name="connsiteY3" fmla="*/ 117735 h 2007495"/>
              <a:gd name="connsiteX4" fmla="*/ 416751 w 7089718"/>
              <a:gd name="connsiteY4" fmla="*/ 747944 h 2007495"/>
              <a:gd name="connsiteX5" fmla="*/ 783221 w 7089718"/>
              <a:gd name="connsiteY5" fmla="*/ 386094 h 2007495"/>
              <a:gd name="connsiteX6" fmla="*/ 976102 w 7089718"/>
              <a:gd name="connsiteY6" fmla="*/ 383527 h 2007495"/>
              <a:gd name="connsiteX7" fmla="*/ 2944438 w 7089718"/>
              <a:gd name="connsiteY7" fmla="*/ 742575 h 2007495"/>
              <a:gd name="connsiteX8" fmla="*/ 5199958 w 7089718"/>
              <a:gd name="connsiteY8" fmla="*/ 1161675 h 2007495"/>
              <a:gd name="connsiteX9" fmla="*/ 5733358 w 7089718"/>
              <a:gd name="connsiteY9" fmla="*/ 1275975 h 2007495"/>
              <a:gd name="connsiteX10" fmla="*/ 6182938 w 7089718"/>
              <a:gd name="connsiteY10" fmla="*/ 1443615 h 2007495"/>
              <a:gd name="connsiteX11" fmla="*/ 6442018 w 7089718"/>
              <a:gd name="connsiteY11" fmla="*/ 1588395 h 2007495"/>
              <a:gd name="connsiteX12" fmla="*/ 6693478 w 7089718"/>
              <a:gd name="connsiteY12" fmla="*/ 1733175 h 2007495"/>
              <a:gd name="connsiteX13" fmla="*/ 7089718 w 7089718"/>
              <a:gd name="connsiteY13" fmla="*/ 2007495 h 2007495"/>
              <a:gd name="connsiteX0" fmla="*/ 0 w 7089718"/>
              <a:gd name="connsiteY0" fmla="*/ 137429 h 2004741"/>
              <a:gd name="connsiteX1" fmla="*/ 970858 w 7089718"/>
              <a:gd name="connsiteY1" fmla="*/ 31161 h 2004741"/>
              <a:gd name="connsiteX2" fmla="*/ 1069918 w 7089718"/>
              <a:gd name="connsiteY2" fmla="*/ 38781 h 2004741"/>
              <a:gd name="connsiteX3" fmla="*/ 1092778 w 7089718"/>
              <a:gd name="connsiteY3" fmla="*/ 114981 h 2004741"/>
              <a:gd name="connsiteX4" fmla="*/ 487949 w 7089718"/>
              <a:gd name="connsiteY4" fmla="*/ 728667 h 2004741"/>
              <a:gd name="connsiteX5" fmla="*/ 783221 w 7089718"/>
              <a:gd name="connsiteY5" fmla="*/ 383340 h 2004741"/>
              <a:gd name="connsiteX6" fmla="*/ 976102 w 7089718"/>
              <a:gd name="connsiteY6" fmla="*/ 380773 h 2004741"/>
              <a:gd name="connsiteX7" fmla="*/ 2944438 w 7089718"/>
              <a:gd name="connsiteY7" fmla="*/ 739821 h 2004741"/>
              <a:gd name="connsiteX8" fmla="*/ 5199958 w 7089718"/>
              <a:gd name="connsiteY8" fmla="*/ 1158921 h 2004741"/>
              <a:gd name="connsiteX9" fmla="*/ 5733358 w 7089718"/>
              <a:gd name="connsiteY9" fmla="*/ 1273221 h 2004741"/>
              <a:gd name="connsiteX10" fmla="*/ 6182938 w 7089718"/>
              <a:gd name="connsiteY10" fmla="*/ 1440861 h 2004741"/>
              <a:gd name="connsiteX11" fmla="*/ 6442018 w 7089718"/>
              <a:gd name="connsiteY11" fmla="*/ 1585641 h 2004741"/>
              <a:gd name="connsiteX12" fmla="*/ 6693478 w 7089718"/>
              <a:gd name="connsiteY12" fmla="*/ 1730421 h 2004741"/>
              <a:gd name="connsiteX13" fmla="*/ 7089718 w 7089718"/>
              <a:gd name="connsiteY13" fmla="*/ 2004741 h 2004741"/>
              <a:gd name="connsiteX0" fmla="*/ 0 w 7089718"/>
              <a:gd name="connsiteY0" fmla="*/ 159434 h 2026746"/>
              <a:gd name="connsiteX1" fmla="*/ 970858 w 7089718"/>
              <a:gd name="connsiteY1" fmla="*/ 53166 h 2026746"/>
              <a:gd name="connsiteX2" fmla="*/ 1069918 w 7089718"/>
              <a:gd name="connsiteY2" fmla="*/ 60786 h 2026746"/>
              <a:gd name="connsiteX3" fmla="*/ 232920 w 7089718"/>
              <a:gd name="connsiteY3" fmla="*/ 417880 h 2026746"/>
              <a:gd name="connsiteX4" fmla="*/ 487949 w 7089718"/>
              <a:gd name="connsiteY4" fmla="*/ 750672 h 2026746"/>
              <a:gd name="connsiteX5" fmla="*/ 783221 w 7089718"/>
              <a:gd name="connsiteY5" fmla="*/ 405345 h 2026746"/>
              <a:gd name="connsiteX6" fmla="*/ 976102 w 7089718"/>
              <a:gd name="connsiteY6" fmla="*/ 402778 h 2026746"/>
              <a:gd name="connsiteX7" fmla="*/ 2944438 w 7089718"/>
              <a:gd name="connsiteY7" fmla="*/ 761826 h 2026746"/>
              <a:gd name="connsiteX8" fmla="*/ 5199958 w 7089718"/>
              <a:gd name="connsiteY8" fmla="*/ 1180926 h 2026746"/>
              <a:gd name="connsiteX9" fmla="*/ 5733358 w 7089718"/>
              <a:gd name="connsiteY9" fmla="*/ 1295226 h 2026746"/>
              <a:gd name="connsiteX10" fmla="*/ 6182938 w 7089718"/>
              <a:gd name="connsiteY10" fmla="*/ 1462866 h 2026746"/>
              <a:gd name="connsiteX11" fmla="*/ 6442018 w 7089718"/>
              <a:gd name="connsiteY11" fmla="*/ 1607646 h 2026746"/>
              <a:gd name="connsiteX12" fmla="*/ 6693478 w 7089718"/>
              <a:gd name="connsiteY12" fmla="*/ 1752426 h 2026746"/>
              <a:gd name="connsiteX13" fmla="*/ 7089718 w 7089718"/>
              <a:gd name="connsiteY13" fmla="*/ 2026746 h 2026746"/>
              <a:gd name="connsiteX0" fmla="*/ 0 w 7089718"/>
              <a:gd name="connsiteY0" fmla="*/ 214899 h 2082211"/>
              <a:gd name="connsiteX1" fmla="*/ 970858 w 7089718"/>
              <a:gd name="connsiteY1" fmla="*/ 108631 h 2082211"/>
              <a:gd name="connsiteX2" fmla="*/ 1069918 w 7089718"/>
              <a:gd name="connsiteY2" fmla="*/ 116251 h 2082211"/>
              <a:gd name="connsiteX3" fmla="*/ 487949 w 7089718"/>
              <a:gd name="connsiteY3" fmla="*/ 806137 h 2082211"/>
              <a:gd name="connsiteX4" fmla="*/ 783221 w 7089718"/>
              <a:gd name="connsiteY4" fmla="*/ 460810 h 2082211"/>
              <a:gd name="connsiteX5" fmla="*/ 976102 w 7089718"/>
              <a:gd name="connsiteY5" fmla="*/ 458243 h 2082211"/>
              <a:gd name="connsiteX6" fmla="*/ 2944438 w 7089718"/>
              <a:gd name="connsiteY6" fmla="*/ 817291 h 2082211"/>
              <a:gd name="connsiteX7" fmla="*/ 5199958 w 7089718"/>
              <a:gd name="connsiteY7" fmla="*/ 1236391 h 2082211"/>
              <a:gd name="connsiteX8" fmla="*/ 5733358 w 7089718"/>
              <a:gd name="connsiteY8" fmla="*/ 1350691 h 2082211"/>
              <a:gd name="connsiteX9" fmla="*/ 6182938 w 7089718"/>
              <a:gd name="connsiteY9" fmla="*/ 1518331 h 2082211"/>
              <a:gd name="connsiteX10" fmla="*/ 6442018 w 7089718"/>
              <a:gd name="connsiteY10" fmla="*/ 1663111 h 2082211"/>
              <a:gd name="connsiteX11" fmla="*/ 6693478 w 7089718"/>
              <a:gd name="connsiteY11" fmla="*/ 1807891 h 2082211"/>
              <a:gd name="connsiteX12" fmla="*/ 7089718 w 7089718"/>
              <a:gd name="connsiteY12" fmla="*/ 2082211 h 2082211"/>
              <a:gd name="connsiteX0" fmla="*/ 0 w 7308790"/>
              <a:gd name="connsiteY0" fmla="*/ 247945 h 2082211"/>
              <a:gd name="connsiteX1" fmla="*/ 1189930 w 7308790"/>
              <a:gd name="connsiteY1" fmla="*/ 108631 h 2082211"/>
              <a:gd name="connsiteX2" fmla="*/ 1288990 w 7308790"/>
              <a:gd name="connsiteY2" fmla="*/ 116251 h 2082211"/>
              <a:gd name="connsiteX3" fmla="*/ 707021 w 7308790"/>
              <a:gd name="connsiteY3" fmla="*/ 806137 h 2082211"/>
              <a:gd name="connsiteX4" fmla="*/ 1002293 w 7308790"/>
              <a:gd name="connsiteY4" fmla="*/ 460810 h 2082211"/>
              <a:gd name="connsiteX5" fmla="*/ 1195174 w 7308790"/>
              <a:gd name="connsiteY5" fmla="*/ 458243 h 2082211"/>
              <a:gd name="connsiteX6" fmla="*/ 3163510 w 7308790"/>
              <a:gd name="connsiteY6" fmla="*/ 817291 h 2082211"/>
              <a:gd name="connsiteX7" fmla="*/ 5419030 w 7308790"/>
              <a:gd name="connsiteY7" fmla="*/ 1236391 h 2082211"/>
              <a:gd name="connsiteX8" fmla="*/ 5952430 w 7308790"/>
              <a:gd name="connsiteY8" fmla="*/ 1350691 h 2082211"/>
              <a:gd name="connsiteX9" fmla="*/ 6402010 w 7308790"/>
              <a:gd name="connsiteY9" fmla="*/ 1518331 h 2082211"/>
              <a:gd name="connsiteX10" fmla="*/ 6661090 w 7308790"/>
              <a:gd name="connsiteY10" fmla="*/ 1663111 h 2082211"/>
              <a:gd name="connsiteX11" fmla="*/ 6912550 w 7308790"/>
              <a:gd name="connsiteY11" fmla="*/ 1807891 h 2082211"/>
              <a:gd name="connsiteX12" fmla="*/ 7308790 w 7308790"/>
              <a:gd name="connsiteY12" fmla="*/ 2082211 h 2082211"/>
              <a:gd name="connsiteX0" fmla="*/ 0 w 7308790"/>
              <a:gd name="connsiteY0" fmla="*/ 160904 h 1995170"/>
              <a:gd name="connsiteX1" fmla="*/ 1189930 w 7308790"/>
              <a:gd name="connsiteY1" fmla="*/ 21590 h 1995170"/>
              <a:gd name="connsiteX2" fmla="*/ 325074 w 7308790"/>
              <a:gd name="connsiteY2" fmla="*/ 392719 h 1995170"/>
              <a:gd name="connsiteX3" fmla="*/ 707021 w 7308790"/>
              <a:gd name="connsiteY3" fmla="*/ 719096 h 1995170"/>
              <a:gd name="connsiteX4" fmla="*/ 1002293 w 7308790"/>
              <a:gd name="connsiteY4" fmla="*/ 373769 h 1995170"/>
              <a:gd name="connsiteX5" fmla="*/ 1195174 w 7308790"/>
              <a:gd name="connsiteY5" fmla="*/ 371202 h 1995170"/>
              <a:gd name="connsiteX6" fmla="*/ 3163510 w 7308790"/>
              <a:gd name="connsiteY6" fmla="*/ 730250 h 1995170"/>
              <a:gd name="connsiteX7" fmla="*/ 5419030 w 7308790"/>
              <a:gd name="connsiteY7" fmla="*/ 1149350 h 1995170"/>
              <a:gd name="connsiteX8" fmla="*/ 5952430 w 7308790"/>
              <a:gd name="connsiteY8" fmla="*/ 1263650 h 1995170"/>
              <a:gd name="connsiteX9" fmla="*/ 6402010 w 7308790"/>
              <a:gd name="connsiteY9" fmla="*/ 1431290 h 1995170"/>
              <a:gd name="connsiteX10" fmla="*/ 6661090 w 7308790"/>
              <a:gd name="connsiteY10" fmla="*/ 1576070 h 1995170"/>
              <a:gd name="connsiteX11" fmla="*/ 6912550 w 7308790"/>
              <a:gd name="connsiteY11" fmla="*/ 1720850 h 1995170"/>
              <a:gd name="connsiteX12" fmla="*/ 7308790 w 7308790"/>
              <a:gd name="connsiteY12" fmla="*/ 1995170 h 1995170"/>
              <a:gd name="connsiteX0" fmla="*/ 0 w 7308790"/>
              <a:gd name="connsiteY0" fmla="*/ 139314 h 1973580"/>
              <a:gd name="connsiteX1" fmla="*/ 1189930 w 7308790"/>
              <a:gd name="connsiteY1" fmla="*/ 0 h 1973580"/>
              <a:gd name="connsiteX2" fmla="*/ 707021 w 7308790"/>
              <a:gd name="connsiteY2" fmla="*/ 697506 h 1973580"/>
              <a:gd name="connsiteX3" fmla="*/ 1002293 w 7308790"/>
              <a:gd name="connsiteY3" fmla="*/ 352179 h 1973580"/>
              <a:gd name="connsiteX4" fmla="*/ 1195174 w 7308790"/>
              <a:gd name="connsiteY4" fmla="*/ 349612 h 1973580"/>
              <a:gd name="connsiteX5" fmla="*/ 3163510 w 7308790"/>
              <a:gd name="connsiteY5" fmla="*/ 708660 h 1973580"/>
              <a:gd name="connsiteX6" fmla="*/ 5419030 w 7308790"/>
              <a:gd name="connsiteY6" fmla="*/ 1127760 h 1973580"/>
              <a:gd name="connsiteX7" fmla="*/ 5952430 w 7308790"/>
              <a:gd name="connsiteY7" fmla="*/ 1242060 h 1973580"/>
              <a:gd name="connsiteX8" fmla="*/ 6402010 w 7308790"/>
              <a:gd name="connsiteY8" fmla="*/ 1409700 h 1973580"/>
              <a:gd name="connsiteX9" fmla="*/ 6661090 w 7308790"/>
              <a:gd name="connsiteY9" fmla="*/ 1554480 h 1973580"/>
              <a:gd name="connsiteX10" fmla="*/ 6912550 w 7308790"/>
              <a:gd name="connsiteY10" fmla="*/ 1699260 h 1973580"/>
              <a:gd name="connsiteX11" fmla="*/ 7308790 w 7308790"/>
              <a:gd name="connsiteY11" fmla="*/ 1973580 h 1973580"/>
              <a:gd name="connsiteX0" fmla="*/ 0 w 7308790"/>
              <a:gd name="connsiteY0" fmla="*/ 0 h 1834266"/>
              <a:gd name="connsiteX1" fmla="*/ 341026 w 7308790"/>
              <a:gd name="connsiteY1" fmla="*/ 284780 h 1834266"/>
              <a:gd name="connsiteX2" fmla="*/ 707021 w 7308790"/>
              <a:gd name="connsiteY2" fmla="*/ 558192 h 1834266"/>
              <a:gd name="connsiteX3" fmla="*/ 1002293 w 7308790"/>
              <a:gd name="connsiteY3" fmla="*/ 212865 h 1834266"/>
              <a:gd name="connsiteX4" fmla="*/ 1195174 w 7308790"/>
              <a:gd name="connsiteY4" fmla="*/ 210298 h 1834266"/>
              <a:gd name="connsiteX5" fmla="*/ 3163510 w 7308790"/>
              <a:gd name="connsiteY5" fmla="*/ 569346 h 1834266"/>
              <a:gd name="connsiteX6" fmla="*/ 5419030 w 7308790"/>
              <a:gd name="connsiteY6" fmla="*/ 988446 h 1834266"/>
              <a:gd name="connsiteX7" fmla="*/ 5952430 w 7308790"/>
              <a:gd name="connsiteY7" fmla="*/ 1102746 h 1834266"/>
              <a:gd name="connsiteX8" fmla="*/ 6402010 w 7308790"/>
              <a:gd name="connsiteY8" fmla="*/ 1270386 h 1834266"/>
              <a:gd name="connsiteX9" fmla="*/ 6661090 w 7308790"/>
              <a:gd name="connsiteY9" fmla="*/ 1415166 h 1834266"/>
              <a:gd name="connsiteX10" fmla="*/ 6912550 w 7308790"/>
              <a:gd name="connsiteY10" fmla="*/ 1559946 h 1834266"/>
              <a:gd name="connsiteX11" fmla="*/ 7308790 w 7308790"/>
              <a:gd name="connsiteY11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1002293 w 7308790"/>
              <a:gd name="connsiteY2" fmla="*/ 212865 h 1834266"/>
              <a:gd name="connsiteX3" fmla="*/ 1195174 w 7308790"/>
              <a:gd name="connsiteY3" fmla="*/ 210298 h 1834266"/>
              <a:gd name="connsiteX4" fmla="*/ 3163510 w 7308790"/>
              <a:gd name="connsiteY4" fmla="*/ 569346 h 1834266"/>
              <a:gd name="connsiteX5" fmla="*/ 5419030 w 7308790"/>
              <a:gd name="connsiteY5" fmla="*/ 988446 h 1834266"/>
              <a:gd name="connsiteX6" fmla="*/ 5952430 w 7308790"/>
              <a:gd name="connsiteY6" fmla="*/ 1102746 h 1834266"/>
              <a:gd name="connsiteX7" fmla="*/ 6402010 w 7308790"/>
              <a:gd name="connsiteY7" fmla="*/ 1270386 h 1834266"/>
              <a:gd name="connsiteX8" fmla="*/ 6661090 w 7308790"/>
              <a:gd name="connsiteY8" fmla="*/ 1415166 h 1834266"/>
              <a:gd name="connsiteX9" fmla="*/ 6912550 w 7308790"/>
              <a:gd name="connsiteY9" fmla="*/ 1559946 h 1834266"/>
              <a:gd name="connsiteX10" fmla="*/ 7308790 w 7308790"/>
              <a:gd name="connsiteY10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1002293 w 7308790"/>
              <a:gd name="connsiteY2" fmla="*/ 212865 h 1834266"/>
              <a:gd name="connsiteX3" fmla="*/ 1195174 w 7308790"/>
              <a:gd name="connsiteY3" fmla="*/ 210298 h 1834266"/>
              <a:gd name="connsiteX4" fmla="*/ 3163510 w 7308790"/>
              <a:gd name="connsiteY4" fmla="*/ 569346 h 1834266"/>
              <a:gd name="connsiteX5" fmla="*/ 5419030 w 7308790"/>
              <a:gd name="connsiteY5" fmla="*/ 988446 h 1834266"/>
              <a:gd name="connsiteX6" fmla="*/ 5952430 w 7308790"/>
              <a:gd name="connsiteY6" fmla="*/ 1102746 h 1834266"/>
              <a:gd name="connsiteX7" fmla="*/ 6402010 w 7308790"/>
              <a:gd name="connsiteY7" fmla="*/ 1270386 h 1834266"/>
              <a:gd name="connsiteX8" fmla="*/ 6661090 w 7308790"/>
              <a:gd name="connsiteY8" fmla="*/ 1415166 h 1834266"/>
              <a:gd name="connsiteX9" fmla="*/ 6912550 w 7308790"/>
              <a:gd name="connsiteY9" fmla="*/ 1559946 h 1834266"/>
              <a:gd name="connsiteX10" fmla="*/ 7308790 w 7308790"/>
              <a:gd name="connsiteY10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1002293 w 7308790"/>
              <a:gd name="connsiteY2" fmla="*/ 212865 h 1834266"/>
              <a:gd name="connsiteX3" fmla="*/ 1195174 w 7308790"/>
              <a:gd name="connsiteY3" fmla="*/ 210298 h 1834266"/>
              <a:gd name="connsiteX4" fmla="*/ 3163510 w 7308790"/>
              <a:gd name="connsiteY4" fmla="*/ 569346 h 1834266"/>
              <a:gd name="connsiteX5" fmla="*/ 5419030 w 7308790"/>
              <a:gd name="connsiteY5" fmla="*/ 988446 h 1834266"/>
              <a:gd name="connsiteX6" fmla="*/ 5952430 w 7308790"/>
              <a:gd name="connsiteY6" fmla="*/ 1102746 h 1834266"/>
              <a:gd name="connsiteX7" fmla="*/ 6402010 w 7308790"/>
              <a:gd name="connsiteY7" fmla="*/ 1270386 h 1834266"/>
              <a:gd name="connsiteX8" fmla="*/ 6661090 w 7308790"/>
              <a:gd name="connsiteY8" fmla="*/ 1415166 h 1834266"/>
              <a:gd name="connsiteX9" fmla="*/ 6912550 w 7308790"/>
              <a:gd name="connsiteY9" fmla="*/ 1559946 h 1834266"/>
              <a:gd name="connsiteX10" fmla="*/ 7308790 w 7308790"/>
              <a:gd name="connsiteY10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985863 w 7308790"/>
              <a:gd name="connsiteY2" fmla="*/ 229388 h 1834266"/>
              <a:gd name="connsiteX3" fmla="*/ 1195174 w 7308790"/>
              <a:gd name="connsiteY3" fmla="*/ 210298 h 1834266"/>
              <a:gd name="connsiteX4" fmla="*/ 3163510 w 7308790"/>
              <a:gd name="connsiteY4" fmla="*/ 569346 h 1834266"/>
              <a:gd name="connsiteX5" fmla="*/ 5419030 w 7308790"/>
              <a:gd name="connsiteY5" fmla="*/ 988446 h 1834266"/>
              <a:gd name="connsiteX6" fmla="*/ 5952430 w 7308790"/>
              <a:gd name="connsiteY6" fmla="*/ 1102746 h 1834266"/>
              <a:gd name="connsiteX7" fmla="*/ 6402010 w 7308790"/>
              <a:gd name="connsiteY7" fmla="*/ 1270386 h 1834266"/>
              <a:gd name="connsiteX8" fmla="*/ 6661090 w 7308790"/>
              <a:gd name="connsiteY8" fmla="*/ 1415166 h 1834266"/>
              <a:gd name="connsiteX9" fmla="*/ 6912550 w 7308790"/>
              <a:gd name="connsiteY9" fmla="*/ 1559946 h 1834266"/>
              <a:gd name="connsiteX10" fmla="*/ 7308790 w 7308790"/>
              <a:gd name="connsiteY10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985863 w 7308790"/>
              <a:gd name="connsiteY2" fmla="*/ 229388 h 1834266"/>
              <a:gd name="connsiteX3" fmla="*/ 1195174 w 7308790"/>
              <a:gd name="connsiteY3" fmla="*/ 210298 h 1834266"/>
              <a:gd name="connsiteX4" fmla="*/ 2763296 w 7308790"/>
              <a:gd name="connsiteY4" fmla="*/ 492395 h 1834266"/>
              <a:gd name="connsiteX5" fmla="*/ 5419030 w 7308790"/>
              <a:gd name="connsiteY5" fmla="*/ 988446 h 1834266"/>
              <a:gd name="connsiteX6" fmla="*/ 5952430 w 7308790"/>
              <a:gd name="connsiteY6" fmla="*/ 1102746 h 1834266"/>
              <a:gd name="connsiteX7" fmla="*/ 6402010 w 7308790"/>
              <a:gd name="connsiteY7" fmla="*/ 1270386 h 1834266"/>
              <a:gd name="connsiteX8" fmla="*/ 6661090 w 7308790"/>
              <a:gd name="connsiteY8" fmla="*/ 1415166 h 1834266"/>
              <a:gd name="connsiteX9" fmla="*/ 6912550 w 7308790"/>
              <a:gd name="connsiteY9" fmla="*/ 1559946 h 1834266"/>
              <a:gd name="connsiteX10" fmla="*/ 7308790 w 7308790"/>
              <a:gd name="connsiteY10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985863 w 7308790"/>
              <a:gd name="connsiteY2" fmla="*/ 229388 h 1834266"/>
              <a:gd name="connsiteX3" fmla="*/ 1195174 w 7308790"/>
              <a:gd name="connsiteY3" fmla="*/ 210298 h 1834266"/>
              <a:gd name="connsiteX4" fmla="*/ 2763296 w 7308790"/>
              <a:gd name="connsiteY4" fmla="*/ 492395 h 1834266"/>
              <a:gd name="connsiteX5" fmla="*/ 2971102 w 7308790"/>
              <a:gd name="connsiteY5" fmla="*/ 535621 h 1834266"/>
              <a:gd name="connsiteX6" fmla="*/ 5419030 w 7308790"/>
              <a:gd name="connsiteY6" fmla="*/ 988446 h 1834266"/>
              <a:gd name="connsiteX7" fmla="*/ 5952430 w 7308790"/>
              <a:gd name="connsiteY7" fmla="*/ 1102746 h 1834266"/>
              <a:gd name="connsiteX8" fmla="*/ 6402010 w 7308790"/>
              <a:gd name="connsiteY8" fmla="*/ 1270386 h 1834266"/>
              <a:gd name="connsiteX9" fmla="*/ 6661090 w 7308790"/>
              <a:gd name="connsiteY9" fmla="*/ 1415166 h 1834266"/>
              <a:gd name="connsiteX10" fmla="*/ 6912550 w 7308790"/>
              <a:gd name="connsiteY10" fmla="*/ 1559946 h 1834266"/>
              <a:gd name="connsiteX11" fmla="*/ 7308790 w 7308790"/>
              <a:gd name="connsiteY11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985863 w 7308790"/>
              <a:gd name="connsiteY2" fmla="*/ 229388 h 1834266"/>
              <a:gd name="connsiteX3" fmla="*/ 1195174 w 7308790"/>
              <a:gd name="connsiteY3" fmla="*/ 210298 h 1834266"/>
              <a:gd name="connsiteX4" fmla="*/ 2763296 w 7308790"/>
              <a:gd name="connsiteY4" fmla="*/ 492395 h 1834266"/>
              <a:gd name="connsiteX5" fmla="*/ 2924018 w 7308790"/>
              <a:gd name="connsiteY5" fmla="*/ 482347 h 1834266"/>
              <a:gd name="connsiteX6" fmla="*/ 5419030 w 7308790"/>
              <a:gd name="connsiteY6" fmla="*/ 988446 h 1834266"/>
              <a:gd name="connsiteX7" fmla="*/ 5952430 w 7308790"/>
              <a:gd name="connsiteY7" fmla="*/ 1102746 h 1834266"/>
              <a:gd name="connsiteX8" fmla="*/ 6402010 w 7308790"/>
              <a:gd name="connsiteY8" fmla="*/ 1270386 h 1834266"/>
              <a:gd name="connsiteX9" fmla="*/ 6661090 w 7308790"/>
              <a:gd name="connsiteY9" fmla="*/ 1415166 h 1834266"/>
              <a:gd name="connsiteX10" fmla="*/ 6912550 w 7308790"/>
              <a:gd name="connsiteY10" fmla="*/ 1559946 h 1834266"/>
              <a:gd name="connsiteX11" fmla="*/ 7308790 w 7308790"/>
              <a:gd name="connsiteY11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985863 w 7308790"/>
              <a:gd name="connsiteY2" fmla="*/ 229388 h 1834266"/>
              <a:gd name="connsiteX3" fmla="*/ 1195174 w 7308790"/>
              <a:gd name="connsiteY3" fmla="*/ 210298 h 1834266"/>
              <a:gd name="connsiteX4" fmla="*/ 2763296 w 7308790"/>
              <a:gd name="connsiteY4" fmla="*/ 492395 h 1834266"/>
              <a:gd name="connsiteX5" fmla="*/ 2924018 w 7308790"/>
              <a:gd name="connsiteY5" fmla="*/ 482347 h 1834266"/>
              <a:gd name="connsiteX6" fmla="*/ 5495541 w 7308790"/>
              <a:gd name="connsiteY6" fmla="*/ 970688 h 1834266"/>
              <a:gd name="connsiteX7" fmla="*/ 5952430 w 7308790"/>
              <a:gd name="connsiteY7" fmla="*/ 1102746 h 1834266"/>
              <a:gd name="connsiteX8" fmla="*/ 6402010 w 7308790"/>
              <a:gd name="connsiteY8" fmla="*/ 1270386 h 1834266"/>
              <a:gd name="connsiteX9" fmla="*/ 6661090 w 7308790"/>
              <a:gd name="connsiteY9" fmla="*/ 1415166 h 1834266"/>
              <a:gd name="connsiteX10" fmla="*/ 6912550 w 7308790"/>
              <a:gd name="connsiteY10" fmla="*/ 1559946 h 1834266"/>
              <a:gd name="connsiteX11" fmla="*/ 7308790 w 7308790"/>
              <a:gd name="connsiteY11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985863 w 7308790"/>
              <a:gd name="connsiteY2" fmla="*/ 229388 h 1834266"/>
              <a:gd name="connsiteX3" fmla="*/ 1195174 w 7308790"/>
              <a:gd name="connsiteY3" fmla="*/ 210298 h 1834266"/>
              <a:gd name="connsiteX4" fmla="*/ 2763296 w 7308790"/>
              <a:gd name="connsiteY4" fmla="*/ 492395 h 1834266"/>
              <a:gd name="connsiteX5" fmla="*/ 2924018 w 7308790"/>
              <a:gd name="connsiteY5" fmla="*/ 482347 h 1834266"/>
              <a:gd name="connsiteX6" fmla="*/ 5495541 w 7308790"/>
              <a:gd name="connsiteY6" fmla="*/ 970688 h 1834266"/>
              <a:gd name="connsiteX7" fmla="*/ 6017171 w 7308790"/>
              <a:gd name="connsiteY7" fmla="*/ 1090907 h 1834266"/>
              <a:gd name="connsiteX8" fmla="*/ 6402010 w 7308790"/>
              <a:gd name="connsiteY8" fmla="*/ 1270386 h 1834266"/>
              <a:gd name="connsiteX9" fmla="*/ 6661090 w 7308790"/>
              <a:gd name="connsiteY9" fmla="*/ 1415166 h 1834266"/>
              <a:gd name="connsiteX10" fmla="*/ 6912550 w 7308790"/>
              <a:gd name="connsiteY10" fmla="*/ 1559946 h 1834266"/>
              <a:gd name="connsiteX11" fmla="*/ 7308790 w 7308790"/>
              <a:gd name="connsiteY11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985863 w 7308790"/>
              <a:gd name="connsiteY2" fmla="*/ 229388 h 1834266"/>
              <a:gd name="connsiteX3" fmla="*/ 1195174 w 7308790"/>
              <a:gd name="connsiteY3" fmla="*/ 210298 h 1834266"/>
              <a:gd name="connsiteX4" fmla="*/ 2763296 w 7308790"/>
              <a:gd name="connsiteY4" fmla="*/ 492395 h 1834266"/>
              <a:gd name="connsiteX5" fmla="*/ 2924018 w 7308790"/>
              <a:gd name="connsiteY5" fmla="*/ 482347 h 1834266"/>
              <a:gd name="connsiteX6" fmla="*/ 5495541 w 7308790"/>
              <a:gd name="connsiteY6" fmla="*/ 970688 h 1834266"/>
              <a:gd name="connsiteX7" fmla="*/ 6017171 w 7308790"/>
              <a:gd name="connsiteY7" fmla="*/ 1090907 h 1834266"/>
              <a:gd name="connsiteX8" fmla="*/ 6490293 w 7308790"/>
              <a:gd name="connsiteY8" fmla="*/ 1282224 h 1834266"/>
              <a:gd name="connsiteX9" fmla="*/ 6661090 w 7308790"/>
              <a:gd name="connsiteY9" fmla="*/ 1415166 h 1834266"/>
              <a:gd name="connsiteX10" fmla="*/ 6912550 w 7308790"/>
              <a:gd name="connsiteY10" fmla="*/ 1559946 h 1834266"/>
              <a:gd name="connsiteX11" fmla="*/ 7308790 w 7308790"/>
              <a:gd name="connsiteY11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985863 w 7308790"/>
              <a:gd name="connsiteY2" fmla="*/ 229388 h 1834266"/>
              <a:gd name="connsiteX3" fmla="*/ 1195174 w 7308790"/>
              <a:gd name="connsiteY3" fmla="*/ 210298 h 1834266"/>
              <a:gd name="connsiteX4" fmla="*/ 2763296 w 7308790"/>
              <a:gd name="connsiteY4" fmla="*/ 492395 h 1834266"/>
              <a:gd name="connsiteX5" fmla="*/ 2924018 w 7308790"/>
              <a:gd name="connsiteY5" fmla="*/ 482347 h 1834266"/>
              <a:gd name="connsiteX6" fmla="*/ 5495541 w 7308790"/>
              <a:gd name="connsiteY6" fmla="*/ 970688 h 1834266"/>
              <a:gd name="connsiteX7" fmla="*/ 6017171 w 7308790"/>
              <a:gd name="connsiteY7" fmla="*/ 1090907 h 1834266"/>
              <a:gd name="connsiteX8" fmla="*/ 6490293 w 7308790"/>
              <a:gd name="connsiteY8" fmla="*/ 1282224 h 1834266"/>
              <a:gd name="connsiteX9" fmla="*/ 6808229 w 7308790"/>
              <a:gd name="connsiteY9" fmla="*/ 1462521 h 1834266"/>
              <a:gd name="connsiteX10" fmla="*/ 6912550 w 7308790"/>
              <a:gd name="connsiteY10" fmla="*/ 1559946 h 1834266"/>
              <a:gd name="connsiteX11" fmla="*/ 7308790 w 7308790"/>
              <a:gd name="connsiteY11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985863 w 7308790"/>
              <a:gd name="connsiteY2" fmla="*/ 229388 h 1834266"/>
              <a:gd name="connsiteX3" fmla="*/ 1195174 w 7308790"/>
              <a:gd name="connsiteY3" fmla="*/ 210298 h 1834266"/>
              <a:gd name="connsiteX4" fmla="*/ 2763296 w 7308790"/>
              <a:gd name="connsiteY4" fmla="*/ 492395 h 1834266"/>
              <a:gd name="connsiteX5" fmla="*/ 2924018 w 7308790"/>
              <a:gd name="connsiteY5" fmla="*/ 482347 h 1834266"/>
              <a:gd name="connsiteX6" fmla="*/ 5495541 w 7308790"/>
              <a:gd name="connsiteY6" fmla="*/ 970688 h 1834266"/>
              <a:gd name="connsiteX7" fmla="*/ 6017171 w 7308790"/>
              <a:gd name="connsiteY7" fmla="*/ 1090907 h 1834266"/>
              <a:gd name="connsiteX8" fmla="*/ 6490293 w 7308790"/>
              <a:gd name="connsiteY8" fmla="*/ 1282224 h 1834266"/>
              <a:gd name="connsiteX9" fmla="*/ 6808229 w 7308790"/>
              <a:gd name="connsiteY9" fmla="*/ 1462521 h 1834266"/>
              <a:gd name="connsiteX10" fmla="*/ 7308790 w 7308790"/>
              <a:gd name="connsiteY10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985863 w 7308790"/>
              <a:gd name="connsiteY2" fmla="*/ 229388 h 1834266"/>
              <a:gd name="connsiteX3" fmla="*/ 1195174 w 7308790"/>
              <a:gd name="connsiteY3" fmla="*/ 210298 h 1834266"/>
              <a:gd name="connsiteX4" fmla="*/ 2763296 w 7308790"/>
              <a:gd name="connsiteY4" fmla="*/ 492395 h 1834266"/>
              <a:gd name="connsiteX5" fmla="*/ 2924018 w 7308790"/>
              <a:gd name="connsiteY5" fmla="*/ 482347 h 1834266"/>
              <a:gd name="connsiteX6" fmla="*/ 5495541 w 7308790"/>
              <a:gd name="connsiteY6" fmla="*/ 970688 h 1834266"/>
              <a:gd name="connsiteX7" fmla="*/ 6017171 w 7308790"/>
              <a:gd name="connsiteY7" fmla="*/ 1090907 h 1834266"/>
              <a:gd name="connsiteX8" fmla="*/ 6490293 w 7308790"/>
              <a:gd name="connsiteY8" fmla="*/ 1282224 h 1834266"/>
              <a:gd name="connsiteX9" fmla="*/ 6808229 w 7308790"/>
              <a:gd name="connsiteY9" fmla="*/ 1462521 h 1834266"/>
              <a:gd name="connsiteX10" fmla="*/ 7308790 w 7308790"/>
              <a:gd name="connsiteY10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985863 w 7308790"/>
              <a:gd name="connsiteY2" fmla="*/ 229388 h 1834266"/>
              <a:gd name="connsiteX3" fmla="*/ 1195174 w 7308790"/>
              <a:gd name="connsiteY3" fmla="*/ 210298 h 1834266"/>
              <a:gd name="connsiteX4" fmla="*/ 2763296 w 7308790"/>
              <a:gd name="connsiteY4" fmla="*/ 492395 h 1834266"/>
              <a:gd name="connsiteX5" fmla="*/ 2924018 w 7308790"/>
              <a:gd name="connsiteY5" fmla="*/ 482347 h 1834266"/>
              <a:gd name="connsiteX6" fmla="*/ 5495541 w 7308790"/>
              <a:gd name="connsiteY6" fmla="*/ 970688 h 1834266"/>
              <a:gd name="connsiteX7" fmla="*/ 6017171 w 7308790"/>
              <a:gd name="connsiteY7" fmla="*/ 1090907 h 1834266"/>
              <a:gd name="connsiteX8" fmla="*/ 6490293 w 7308790"/>
              <a:gd name="connsiteY8" fmla="*/ 1282224 h 1834266"/>
              <a:gd name="connsiteX9" fmla="*/ 6802345 w 7308790"/>
              <a:gd name="connsiteY9" fmla="*/ 1468441 h 1834266"/>
              <a:gd name="connsiteX10" fmla="*/ 7308790 w 7308790"/>
              <a:gd name="connsiteY10" fmla="*/ 1834266 h 1834266"/>
              <a:gd name="connsiteX0" fmla="*/ 0 w 7308790"/>
              <a:gd name="connsiteY0" fmla="*/ 0 h 1834266"/>
              <a:gd name="connsiteX1" fmla="*/ 707021 w 7308790"/>
              <a:gd name="connsiteY1" fmla="*/ 558192 h 1834266"/>
              <a:gd name="connsiteX2" fmla="*/ 985863 w 7308790"/>
              <a:gd name="connsiteY2" fmla="*/ 229388 h 1834266"/>
              <a:gd name="connsiteX3" fmla="*/ 1195174 w 7308790"/>
              <a:gd name="connsiteY3" fmla="*/ 210298 h 1834266"/>
              <a:gd name="connsiteX4" fmla="*/ 2763296 w 7308790"/>
              <a:gd name="connsiteY4" fmla="*/ 492395 h 1834266"/>
              <a:gd name="connsiteX5" fmla="*/ 2924018 w 7308790"/>
              <a:gd name="connsiteY5" fmla="*/ 482347 h 1834266"/>
              <a:gd name="connsiteX6" fmla="*/ 5495541 w 7308790"/>
              <a:gd name="connsiteY6" fmla="*/ 970688 h 1834266"/>
              <a:gd name="connsiteX7" fmla="*/ 6017171 w 7308790"/>
              <a:gd name="connsiteY7" fmla="*/ 1090907 h 1834266"/>
              <a:gd name="connsiteX8" fmla="*/ 6490293 w 7308790"/>
              <a:gd name="connsiteY8" fmla="*/ 1282224 h 1834266"/>
              <a:gd name="connsiteX9" fmla="*/ 6802345 w 7308790"/>
              <a:gd name="connsiteY9" fmla="*/ 1468441 h 1834266"/>
              <a:gd name="connsiteX10" fmla="*/ 7308790 w 7308790"/>
              <a:gd name="connsiteY10" fmla="*/ 1834266 h 1834266"/>
              <a:gd name="connsiteX0" fmla="*/ 0 w 8063220"/>
              <a:gd name="connsiteY0" fmla="*/ 2208182 h 2208182"/>
              <a:gd name="connsiteX1" fmla="*/ 1461451 w 8063220"/>
              <a:gd name="connsiteY1" fmla="*/ 386786 h 2208182"/>
              <a:gd name="connsiteX2" fmla="*/ 1740293 w 8063220"/>
              <a:gd name="connsiteY2" fmla="*/ 57982 h 2208182"/>
              <a:gd name="connsiteX3" fmla="*/ 1949604 w 8063220"/>
              <a:gd name="connsiteY3" fmla="*/ 38892 h 2208182"/>
              <a:gd name="connsiteX4" fmla="*/ 3517726 w 8063220"/>
              <a:gd name="connsiteY4" fmla="*/ 320989 h 2208182"/>
              <a:gd name="connsiteX5" fmla="*/ 3678448 w 8063220"/>
              <a:gd name="connsiteY5" fmla="*/ 310941 h 2208182"/>
              <a:gd name="connsiteX6" fmla="*/ 6249971 w 8063220"/>
              <a:gd name="connsiteY6" fmla="*/ 799282 h 2208182"/>
              <a:gd name="connsiteX7" fmla="*/ 6771601 w 8063220"/>
              <a:gd name="connsiteY7" fmla="*/ 919501 h 2208182"/>
              <a:gd name="connsiteX8" fmla="*/ 7244723 w 8063220"/>
              <a:gd name="connsiteY8" fmla="*/ 1110818 h 2208182"/>
              <a:gd name="connsiteX9" fmla="*/ 7556775 w 8063220"/>
              <a:gd name="connsiteY9" fmla="*/ 1297035 h 2208182"/>
              <a:gd name="connsiteX10" fmla="*/ 8063220 w 8063220"/>
              <a:gd name="connsiteY10" fmla="*/ 1662860 h 2208182"/>
              <a:gd name="connsiteX0" fmla="*/ 0 w 8063220"/>
              <a:gd name="connsiteY0" fmla="*/ 2208182 h 2208182"/>
              <a:gd name="connsiteX1" fmla="*/ 77414 w 8063220"/>
              <a:gd name="connsiteY1" fmla="*/ 1887383 h 2208182"/>
              <a:gd name="connsiteX2" fmla="*/ 1461451 w 8063220"/>
              <a:gd name="connsiteY2" fmla="*/ 386786 h 2208182"/>
              <a:gd name="connsiteX3" fmla="*/ 1740293 w 8063220"/>
              <a:gd name="connsiteY3" fmla="*/ 57982 h 2208182"/>
              <a:gd name="connsiteX4" fmla="*/ 1949604 w 8063220"/>
              <a:gd name="connsiteY4" fmla="*/ 38892 h 2208182"/>
              <a:gd name="connsiteX5" fmla="*/ 3517726 w 8063220"/>
              <a:gd name="connsiteY5" fmla="*/ 320989 h 2208182"/>
              <a:gd name="connsiteX6" fmla="*/ 3678448 w 8063220"/>
              <a:gd name="connsiteY6" fmla="*/ 310941 h 2208182"/>
              <a:gd name="connsiteX7" fmla="*/ 6249971 w 8063220"/>
              <a:gd name="connsiteY7" fmla="*/ 799282 h 2208182"/>
              <a:gd name="connsiteX8" fmla="*/ 6771601 w 8063220"/>
              <a:gd name="connsiteY8" fmla="*/ 919501 h 2208182"/>
              <a:gd name="connsiteX9" fmla="*/ 7244723 w 8063220"/>
              <a:gd name="connsiteY9" fmla="*/ 1110818 h 2208182"/>
              <a:gd name="connsiteX10" fmla="*/ 7556775 w 8063220"/>
              <a:gd name="connsiteY10" fmla="*/ 1297035 h 2208182"/>
              <a:gd name="connsiteX11" fmla="*/ 8063220 w 8063220"/>
              <a:gd name="connsiteY11" fmla="*/ 1662860 h 2208182"/>
              <a:gd name="connsiteX0" fmla="*/ 0 w 8063220"/>
              <a:gd name="connsiteY0" fmla="*/ 2208182 h 2208182"/>
              <a:gd name="connsiteX1" fmla="*/ 77414 w 8063220"/>
              <a:gd name="connsiteY1" fmla="*/ 1887383 h 2208182"/>
              <a:gd name="connsiteX2" fmla="*/ 87091 w 8063220"/>
              <a:gd name="connsiteY2" fmla="*/ 1872783 h 2208182"/>
              <a:gd name="connsiteX3" fmla="*/ 1461451 w 8063220"/>
              <a:gd name="connsiteY3" fmla="*/ 386786 h 2208182"/>
              <a:gd name="connsiteX4" fmla="*/ 1740293 w 8063220"/>
              <a:gd name="connsiteY4" fmla="*/ 57982 h 2208182"/>
              <a:gd name="connsiteX5" fmla="*/ 1949604 w 8063220"/>
              <a:gd name="connsiteY5" fmla="*/ 38892 h 2208182"/>
              <a:gd name="connsiteX6" fmla="*/ 3517726 w 8063220"/>
              <a:gd name="connsiteY6" fmla="*/ 320989 h 2208182"/>
              <a:gd name="connsiteX7" fmla="*/ 3678448 w 8063220"/>
              <a:gd name="connsiteY7" fmla="*/ 310941 h 2208182"/>
              <a:gd name="connsiteX8" fmla="*/ 6249971 w 8063220"/>
              <a:gd name="connsiteY8" fmla="*/ 799282 h 2208182"/>
              <a:gd name="connsiteX9" fmla="*/ 6771601 w 8063220"/>
              <a:gd name="connsiteY9" fmla="*/ 919501 h 2208182"/>
              <a:gd name="connsiteX10" fmla="*/ 7244723 w 8063220"/>
              <a:gd name="connsiteY10" fmla="*/ 1110818 h 2208182"/>
              <a:gd name="connsiteX11" fmla="*/ 7556775 w 8063220"/>
              <a:gd name="connsiteY11" fmla="*/ 1297035 h 2208182"/>
              <a:gd name="connsiteX12" fmla="*/ 8063220 w 8063220"/>
              <a:gd name="connsiteY12" fmla="*/ 1662860 h 2208182"/>
              <a:gd name="connsiteX0" fmla="*/ 0 w 8063220"/>
              <a:gd name="connsiteY0" fmla="*/ 2208182 h 2208182"/>
              <a:gd name="connsiteX1" fmla="*/ 77414 w 8063220"/>
              <a:gd name="connsiteY1" fmla="*/ 1887383 h 2208182"/>
              <a:gd name="connsiteX2" fmla="*/ 1461451 w 8063220"/>
              <a:gd name="connsiteY2" fmla="*/ 386786 h 2208182"/>
              <a:gd name="connsiteX3" fmla="*/ 1740293 w 8063220"/>
              <a:gd name="connsiteY3" fmla="*/ 57982 h 2208182"/>
              <a:gd name="connsiteX4" fmla="*/ 1949604 w 8063220"/>
              <a:gd name="connsiteY4" fmla="*/ 38892 h 2208182"/>
              <a:gd name="connsiteX5" fmla="*/ 3517726 w 8063220"/>
              <a:gd name="connsiteY5" fmla="*/ 320989 h 2208182"/>
              <a:gd name="connsiteX6" fmla="*/ 3678448 w 8063220"/>
              <a:gd name="connsiteY6" fmla="*/ 310941 h 2208182"/>
              <a:gd name="connsiteX7" fmla="*/ 6249971 w 8063220"/>
              <a:gd name="connsiteY7" fmla="*/ 799282 h 2208182"/>
              <a:gd name="connsiteX8" fmla="*/ 6771601 w 8063220"/>
              <a:gd name="connsiteY8" fmla="*/ 919501 h 2208182"/>
              <a:gd name="connsiteX9" fmla="*/ 7244723 w 8063220"/>
              <a:gd name="connsiteY9" fmla="*/ 1110818 h 2208182"/>
              <a:gd name="connsiteX10" fmla="*/ 7556775 w 8063220"/>
              <a:gd name="connsiteY10" fmla="*/ 1297035 h 2208182"/>
              <a:gd name="connsiteX11" fmla="*/ 8063220 w 8063220"/>
              <a:gd name="connsiteY11" fmla="*/ 1662860 h 2208182"/>
              <a:gd name="connsiteX0" fmla="*/ 0 w 8063220"/>
              <a:gd name="connsiteY0" fmla="*/ 2208182 h 2208182"/>
              <a:gd name="connsiteX1" fmla="*/ 1461451 w 8063220"/>
              <a:gd name="connsiteY1" fmla="*/ 386786 h 2208182"/>
              <a:gd name="connsiteX2" fmla="*/ 1740293 w 8063220"/>
              <a:gd name="connsiteY2" fmla="*/ 57982 h 2208182"/>
              <a:gd name="connsiteX3" fmla="*/ 1949604 w 8063220"/>
              <a:gd name="connsiteY3" fmla="*/ 38892 h 2208182"/>
              <a:gd name="connsiteX4" fmla="*/ 3517726 w 8063220"/>
              <a:gd name="connsiteY4" fmla="*/ 320989 h 2208182"/>
              <a:gd name="connsiteX5" fmla="*/ 3678448 w 8063220"/>
              <a:gd name="connsiteY5" fmla="*/ 310941 h 2208182"/>
              <a:gd name="connsiteX6" fmla="*/ 6249971 w 8063220"/>
              <a:gd name="connsiteY6" fmla="*/ 799282 h 2208182"/>
              <a:gd name="connsiteX7" fmla="*/ 6771601 w 8063220"/>
              <a:gd name="connsiteY7" fmla="*/ 919501 h 2208182"/>
              <a:gd name="connsiteX8" fmla="*/ 7244723 w 8063220"/>
              <a:gd name="connsiteY8" fmla="*/ 1110818 h 2208182"/>
              <a:gd name="connsiteX9" fmla="*/ 7556775 w 8063220"/>
              <a:gd name="connsiteY9" fmla="*/ 1297035 h 2208182"/>
              <a:gd name="connsiteX10" fmla="*/ 8063220 w 8063220"/>
              <a:gd name="connsiteY10" fmla="*/ 1662860 h 2208182"/>
              <a:gd name="connsiteX0" fmla="*/ 0 w 8063220"/>
              <a:gd name="connsiteY0" fmla="*/ 2086526 h 2086526"/>
              <a:gd name="connsiteX1" fmla="*/ 1461451 w 8063220"/>
              <a:gd name="connsiteY1" fmla="*/ 386786 h 2086526"/>
              <a:gd name="connsiteX2" fmla="*/ 1740293 w 8063220"/>
              <a:gd name="connsiteY2" fmla="*/ 57982 h 2086526"/>
              <a:gd name="connsiteX3" fmla="*/ 1949604 w 8063220"/>
              <a:gd name="connsiteY3" fmla="*/ 38892 h 2086526"/>
              <a:gd name="connsiteX4" fmla="*/ 3517726 w 8063220"/>
              <a:gd name="connsiteY4" fmla="*/ 320989 h 2086526"/>
              <a:gd name="connsiteX5" fmla="*/ 3678448 w 8063220"/>
              <a:gd name="connsiteY5" fmla="*/ 310941 h 2086526"/>
              <a:gd name="connsiteX6" fmla="*/ 6249971 w 8063220"/>
              <a:gd name="connsiteY6" fmla="*/ 799282 h 2086526"/>
              <a:gd name="connsiteX7" fmla="*/ 6771601 w 8063220"/>
              <a:gd name="connsiteY7" fmla="*/ 919501 h 2086526"/>
              <a:gd name="connsiteX8" fmla="*/ 7244723 w 8063220"/>
              <a:gd name="connsiteY8" fmla="*/ 1110818 h 2086526"/>
              <a:gd name="connsiteX9" fmla="*/ 7556775 w 8063220"/>
              <a:gd name="connsiteY9" fmla="*/ 1297035 h 2086526"/>
              <a:gd name="connsiteX10" fmla="*/ 8063220 w 8063220"/>
              <a:gd name="connsiteY10" fmla="*/ 1662860 h 2086526"/>
              <a:gd name="connsiteX0" fmla="*/ 0 w 8063220"/>
              <a:gd name="connsiteY0" fmla="*/ 2084093 h 2084093"/>
              <a:gd name="connsiteX1" fmla="*/ 1461451 w 8063220"/>
              <a:gd name="connsiteY1" fmla="*/ 369754 h 2084093"/>
              <a:gd name="connsiteX2" fmla="*/ 1740293 w 8063220"/>
              <a:gd name="connsiteY2" fmla="*/ 55549 h 2084093"/>
              <a:gd name="connsiteX3" fmla="*/ 1949604 w 8063220"/>
              <a:gd name="connsiteY3" fmla="*/ 36459 h 2084093"/>
              <a:gd name="connsiteX4" fmla="*/ 3517726 w 8063220"/>
              <a:gd name="connsiteY4" fmla="*/ 318556 h 2084093"/>
              <a:gd name="connsiteX5" fmla="*/ 3678448 w 8063220"/>
              <a:gd name="connsiteY5" fmla="*/ 308508 h 2084093"/>
              <a:gd name="connsiteX6" fmla="*/ 6249971 w 8063220"/>
              <a:gd name="connsiteY6" fmla="*/ 796849 h 2084093"/>
              <a:gd name="connsiteX7" fmla="*/ 6771601 w 8063220"/>
              <a:gd name="connsiteY7" fmla="*/ 917068 h 2084093"/>
              <a:gd name="connsiteX8" fmla="*/ 7244723 w 8063220"/>
              <a:gd name="connsiteY8" fmla="*/ 1108385 h 2084093"/>
              <a:gd name="connsiteX9" fmla="*/ 7556775 w 8063220"/>
              <a:gd name="connsiteY9" fmla="*/ 1294602 h 2084093"/>
              <a:gd name="connsiteX10" fmla="*/ 8063220 w 8063220"/>
              <a:gd name="connsiteY10" fmla="*/ 1660427 h 2084093"/>
              <a:gd name="connsiteX0" fmla="*/ 0 w 8063220"/>
              <a:gd name="connsiteY0" fmla="*/ 2132147 h 2132147"/>
              <a:gd name="connsiteX1" fmla="*/ 1215635 w 8063220"/>
              <a:gd name="connsiteY1" fmla="*/ 706132 h 2132147"/>
              <a:gd name="connsiteX2" fmla="*/ 1740293 w 8063220"/>
              <a:gd name="connsiteY2" fmla="*/ 103603 h 2132147"/>
              <a:gd name="connsiteX3" fmla="*/ 1949604 w 8063220"/>
              <a:gd name="connsiteY3" fmla="*/ 84513 h 2132147"/>
              <a:gd name="connsiteX4" fmla="*/ 3517726 w 8063220"/>
              <a:gd name="connsiteY4" fmla="*/ 366610 h 2132147"/>
              <a:gd name="connsiteX5" fmla="*/ 3678448 w 8063220"/>
              <a:gd name="connsiteY5" fmla="*/ 356562 h 2132147"/>
              <a:gd name="connsiteX6" fmla="*/ 6249971 w 8063220"/>
              <a:gd name="connsiteY6" fmla="*/ 844903 h 2132147"/>
              <a:gd name="connsiteX7" fmla="*/ 6771601 w 8063220"/>
              <a:gd name="connsiteY7" fmla="*/ 965122 h 2132147"/>
              <a:gd name="connsiteX8" fmla="*/ 7244723 w 8063220"/>
              <a:gd name="connsiteY8" fmla="*/ 1156439 h 2132147"/>
              <a:gd name="connsiteX9" fmla="*/ 7556775 w 8063220"/>
              <a:gd name="connsiteY9" fmla="*/ 1342656 h 2132147"/>
              <a:gd name="connsiteX10" fmla="*/ 8063220 w 8063220"/>
              <a:gd name="connsiteY10" fmla="*/ 1708481 h 2132147"/>
              <a:gd name="connsiteX0" fmla="*/ 0 w 7889100"/>
              <a:gd name="connsiteY0" fmla="*/ 0 h 1852035"/>
              <a:gd name="connsiteX1" fmla="*/ 1041515 w 7889100"/>
              <a:gd name="connsiteY1" fmla="*/ 849687 h 1852035"/>
              <a:gd name="connsiteX2" fmla="*/ 1566173 w 7889100"/>
              <a:gd name="connsiteY2" fmla="*/ 247158 h 1852035"/>
              <a:gd name="connsiteX3" fmla="*/ 1775484 w 7889100"/>
              <a:gd name="connsiteY3" fmla="*/ 228068 h 1852035"/>
              <a:gd name="connsiteX4" fmla="*/ 3343606 w 7889100"/>
              <a:gd name="connsiteY4" fmla="*/ 510165 h 1852035"/>
              <a:gd name="connsiteX5" fmla="*/ 3504328 w 7889100"/>
              <a:gd name="connsiteY5" fmla="*/ 500117 h 1852035"/>
              <a:gd name="connsiteX6" fmla="*/ 6075851 w 7889100"/>
              <a:gd name="connsiteY6" fmla="*/ 988458 h 1852035"/>
              <a:gd name="connsiteX7" fmla="*/ 6597481 w 7889100"/>
              <a:gd name="connsiteY7" fmla="*/ 1108677 h 1852035"/>
              <a:gd name="connsiteX8" fmla="*/ 7070603 w 7889100"/>
              <a:gd name="connsiteY8" fmla="*/ 1299994 h 1852035"/>
              <a:gd name="connsiteX9" fmla="*/ 7382655 w 7889100"/>
              <a:gd name="connsiteY9" fmla="*/ 1486211 h 1852035"/>
              <a:gd name="connsiteX10" fmla="*/ 7889100 w 7889100"/>
              <a:gd name="connsiteY10" fmla="*/ 1852036 h 1852035"/>
              <a:gd name="connsiteX0" fmla="*/ 0 w 7889100"/>
              <a:gd name="connsiteY0" fmla="*/ 0 h 1852036"/>
              <a:gd name="connsiteX1" fmla="*/ 1021030 w 7889100"/>
              <a:gd name="connsiteY1" fmla="*/ 870282 h 1852036"/>
              <a:gd name="connsiteX2" fmla="*/ 1566173 w 7889100"/>
              <a:gd name="connsiteY2" fmla="*/ 247158 h 1852036"/>
              <a:gd name="connsiteX3" fmla="*/ 1775484 w 7889100"/>
              <a:gd name="connsiteY3" fmla="*/ 228068 h 1852036"/>
              <a:gd name="connsiteX4" fmla="*/ 3343606 w 7889100"/>
              <a:gd name="connsiteY4" fmla="*/ 510165 h 1852036"/>
              <a:gd name="connsiteX5" fmla="*/ 3504328 w 7889100"/>
              <a:gd name="connsiteY5" fmla="*/ 500117 h 1852036"/>
              <a:gd name="connsiteX6" fmla="*/ 6075851 w 7889100"/>
              <a:gd name="connsiteY6" fmla="*/ 988458 h 1852036"/>
              <a:gd name="connsiteX7" fmla="*/ 6597481 w 7889100"/>
              <a:gd name="connsiteY7" fmla="*/ 1108677 h 1852036"/>
              <a:gd name="connsiteX8" fmla="*/ 7070603 w 7889100"/>
              <a:gd name="connsiteY8" fmla="*/ 1299994 h 1852036"/>
              <a:gd name="connsiteX9" fmla="*/ 7382655 w 7889100"/>
              <a:gd name="connsiteY9" fmla="*/ 1486211 h 1852036"/>
              <a:gd name="connsiteX10" fmla="*/ 7889100 w 7889100"/>
              <a:gd name="connsiteY10" fmla="*/ 1852036 h 1852036"/>
              <a:gd name="connsiteX0" fmla="*/ 0 w 7889100"/>
              <a:gd name="connsiteY0" fmla="*/ 0 h 1852036"/>
              <a:gd name="connsiteX1" fmla="*/ 1021030 w 7889100"/>
              <a:gd name="connsiteY1" fmla="*/ 870282 h 1852036"/>
              <a:gd name="connsiteX2" fmla="*/ 1566173 w 7889100"/>
              <a:gd name="connsiteY2" fmla="*/ 247158 h 1852036"/>
              <a:gd name="connsiteX3" fmla="*/ 1775484 w 7889100"/>
              <a:gd name="connsiteY3" fmla="*/ 228068 h 1852036"/>
              <a:gd name="connsiteX4" fmla="*/ 3343606 w 7889100"/>
              <a:gd name="connsiteY4" fmla="*/ 510165 h 1852036"/>
              <a:gd name="connsiteX5" fmla="*/ 3504328 w 7889100"/>
              <a:gd name="connsiteY5" fmla="*/ 500117 h 1852036"/>
              <a:gd name="connsiteX6" fmla="*/ 6075851 w 7889100"/>
              <a:gd name="connsiteY6" fmla="*/ 988458 h 1852036"/>
              <a:gd name="connsiteX7" fmla="*/ 6597481 w 7889100"/>
              <a:gd name="connsiteY7" fmla="*/ 1108677 h 1852036"/>
              <a:gd name="connsiteX8" fmla="*/ 7070603 w 7889100"/>
              <a:gd name="connsiteY8" fmla="*/ 1299994 h 1852036"/>
              <a:gd name="connsiteX9" fmla="*/ 7382655 w 7889100"/>
              <a:gd name="connsiteY9" fmla="*/ 1486211 h 1852036"/>
              <a:gd name="connsiteX10" fmla="*/ 7889100 w 7889100"/>
              <a:gd name="connsiteY10" fmla="*/ 1852036 h 1852036"/>
              <a:gd name="connsiteX0" fmla="*/ 0 w 7889100"/>
              <a:gd name="connsiteY0" fmla="*/ 0 h 1852036"/>
              <a:gd name="connsiteX1" fmla="*/ 1021030 w 7889100"/>
              <a:gd name="connsiteY1" fmla="*/ 870282 h 1852036"/>
              <a:gd name="connsiteX2" fmla="*/ 1566173 w 7889100"/>
              <a:gd name="connsiteY2" fmla="*/ 247158 h 1852036"/>
              <a:gd name="connsiteX3" fmla="*/ 1775484 w 7889100"/>
              <a:gd name="connsiteY3" fmla="*/ 228068 h 1852036"/>
              <a:gd name="connsiteX4" fmla="*/ 3343606 w 7889100"/>
              <a:gd name="connsiteY4" fmla="*/ 510165 h 1852036"/>
              <a:gd name="connsiteX5" fmla="*/ 3504328 w 7889100"/>
              <a:gd name="connsiteY5" fmla="*/ 500117 h 1852036"/>
              <a:gd name="connsiteX6" fmla="*/ 6075851 w 7889100"/>
              <a:gd name="connsiteY6" fmla="*/ 988458 h 1852036"/>
              <a:gd name="connsiteX7" fmla="*/ 6597481 w 7889100"/>
              <a:gd name="connsiteY7" fmla="*/ 1108677 h 1852036"/>
              <a:gd name="connsiteX8" fmla="*/ 7070603 w 7889100"/>
              <a:gd name="connsiteY8" fmla="*/ 1299994 h 1852036"/>
              <a:gd name="connsiteX9" fmla="*/ 7382655 w 7889100"/>
              <a:gd name="connsiteY9" fmla="*/ 1486211 h 1852036"/>
              <a:gd name="connsiteX10" fmla="*/ 7889100 w 7889100"/>
              <a:gd name="connsiteY10" fmla="*/ 1852036 h 1852036"/>
              <a:gd name="connsiteX0" fmla="*/ 0 w 7889100"/>
              <a:gd name="connsiteY0" fmla="*/ 0 h 1852036"/>
              <a:gd name="connsiteX1" fmla="*/ 1021030 w 7889100"/>
              <a:gd name="connsiteY1" fmla="*/ 870282 h 1852036"/>
              <a:gd name="connsiteX2" fmla="*/ 1566173 w 7889100"/>
              <a:gd name="connsiteY2" fmla="*/ 247158 h 1852036"/>
              <a:gd name="connsiteX3" fmla="*/ 1775484 w 7889100"/>
              <a:gd name="connsiteY3" fmla="*/ 228068 h 1852036"/>
              <a:gd name="connsiteX4" fmla="*/ 3343606 w 7889100"/>
              <a:gd name="connsiteY4" fmla="*/ 510165 h 1852036"/>
              <a:gd name="connsiteX5" fmla="*/ 3504328 w 7889100"/>
              <a:gd name="connsiteY5" fmla="*/ 500117 h 1852036"/>
              <a:gd name="connsiteX6" fmla="*/ 6075851 w 7889100"/>
              <a:gd name="connsiteY6" fmla="*/ 988458 h 1852036"/>
              <a:gd name="connsiteX7" fmla="*/ 6597481 w 7889100"/>
              <a:gd name="connsiteY7" fmla="*/ 1108677 h 1852036"/>
              <a:gd name="connsiteX8" fmla="*/ 7070603 w 7889100"/>
              <a:gd name="connsiteY8" fmla="*/ 1299994 h 1852036"/>
              <a:gd name="connsiteX9" fmla="*/ 7382655 w 7889100"/>
              <a:gd name="connsiteY9" fmla="*/ 1486211 h 1852036"/>
              <a:gd name="connsiteX10" fmla="*/ 7889100 w 7889100"/>
              <a:gd name="connsiteY10" fmla="*/ 1852036 h 1852036"/>
              <a:gd name="connsiteX0" fmla="*/ 0 w 7889100"/>
              <a:gd name="connsiteY0" fmla="*/ 0 h 1852036"/>
              <a:gd name="connsiteX1" fmla="*/ 1021030 w 7889100"/>
              <a:gd name="connsiteY1" fmla="*/ 870282 h 1852036"/>
              <a:gd name="connsiteX2" fmla="*/ 1566173 w 7889100"/>
              <a:gd name="connsiteY2" fmla="*/ 247158 h 1852036"/>
              <a:gd name="connsiteX3" fmla="*/ 1775484 w 7889100"/>
              <a:gd name="connsiteY3" fmla="*/ 228068 h 1852036"/>
              <a:gd name="connsiteX4" fmla="*/ 3343606 w 7889100"/>
              <a:gd name="connsiteY4" fmla="*/ 510165 h 1852036"/>
              <a:gd name="connsiteX5" fmla="*/ 3504328 w 7889100"/>
              <a:gd name="connsiteY5" fmla="*/ 500117 h 1852036"/>
              <a:gd name="connsiteX6" fmla="*/ 6075851 w 7889100"/>
              <a:gd name="connsiteY6" fmla="*/ 988458 h 1852036"/>
              <a:gd name="connsiteX7" fmla="*/ 6597481 w 7889100"/>
              <a:gd name="connsiteY7" fmla="*/ 1108677 h 1852036"/>
              <a:gd name="connsiteX8" fmla="*/ 7070603 w 7889100"/>
              <a:gd name="connsiteY8" fmla="*/ 1299994 h 1852036"/>
              <a:gd name="connsiteX9" fmla="*/ 7382655 w 7889100"/>
              <a:gd name="connsiteY9" fmla="*/ 1486211 h 1852036"/>
              <a:gd name="connsiteX10" fmla="*/ 7889100 w 7889100"/>
              <a:gd name="connsiteY10" fmla="*/ 1852036 h 1852036"/>
              <a:gd name="connsiteX0" fmla="*/ 0 w 7889100"/>
              <a:gd name="connsiteY0" fmla="*/ 0 h 1852036"/>
              <a:gd name="connsiteX1" fmla="*/ 1021030 w 7889100"/>
              <a:gd name="connsiteY1" fmla="*/ 870282 h 1852036"/>
              <a:gd name="connsiteX2" fmla="*/ 1566173 w 7889100"/>
              <a:gd name="connsiteY2" fmla="*/ 247158 h 1852036"/>
              <a:gd name="connsiteX3" fmla="*/ 1775484 w 7889100"/>
              <a:gd name="connsiteY3" fmla="*/ 228068 h 1852036"/>
              <a:gd name="connsiteX4" fmla="*/ 3343606 w 7889100"/>
              <a:gd name="connsiteY4" fmla="*/ 510165 h 1852036"/>
              <a:gd name="connsiteX5" fmla="*/ 3504328 w 7889100"/>
              <a:gd name="connsiteY5" fmla="*/ 500117 h 1852036"/>
              <a:gd name="connsiteX6" fmla="*/ 6075851 w 7889100"/>
              <a:gd name="connsiteY6" fmla="*/ 988458 h 1852036"/>
              <a:gd name="connsiteX7" fmla="*/ 6597481 w 7889100"/>
              <a:gd name="connsiteY7" fmla="*/ 1108677 h 1852036"/>
              <a:gd name="connsiteX8" fmla="*/ 7070603 w 7889100"/>
              <a:gd name="connsiteY8" fmla="*/ 1299994 h 1852036"/>
              <a:gd name="connsiteX9" fmla="*/ 7382655 w 7889100"/>
              <a:gd name="connsiteY9" fmla="*/ 1486211 h 1852036"/>
              <a:gd name="connsiteX10" fmla="*/ 7889100 w 7889100"/>
              <a:gd name="connsiteY10" fmla="*/ 1852036 h 1852036"/>
              <a:gd name="connsiteX0" fmla="*/ 0 w 7889100"/>
              <a:gd name="connsiteY0" fmla="*/ 0 h 1852036"/>
              <a:gd name="connsiteX1" fmla="*/ 1021030 w 7889100"/>
              <a:gd name="connsiteY1" fmla="*/ 870282 h 1852036"/>
              <a:gd name="connsiteX2" fmla="*/ 1566173 w 7889100"/>
              <a:gd name="connsiteY2" fmla="*/ 247158 h 1852036"/>
              <a:gd name="connsiteX3" fmla="*/ 1775484 w 7889100"/>
              <a:gd name="connsiteY3" fmla="*/ 228068 h 1852036"/>
              <a:gd name="connsiteX4" fmla="*/ 3343606 w 7889100"/>
              <a:gd name="connsiteY4" fmla="*/ 510165 h 1852036"/>
              <a:gd name="connsiteX5" fmla="*/ 3504328 w 7889100"/>
              <a:gd name="connsiteY5" fmla="*/ 500117 h 1852036"/>
              <a:gd name="connsiteX6" fmla="*/ 6075851 w 7889100"/>
              <a:gd name="connsiteY6" fmla="*/ 988458 h 1852036"/>
              <a:gd name="connsiteX7" fmla="*/ 6597481 w 7889100"/>
              <a:gd name="connsiteY7" fmla="*/ 1108677 h 1852036"/>
              <a:gd name="connsiteX8" fmla="*/ 7070603 w 7889100"/>
              <a:gd name="connsiteY8" fmla="*/ 1299994 h 1852036"/>
              <a:gd name="connsiteX9" fmla="*/ 7382655 w 7889100"/>
              <a:gd name="connsiteY9" fmla="*/ 1486211 h 1852036"/>
              <a:gd name="connsiteX10" fmla="*/ 7889100 w 7889100"/>
              <a:gd name="connsiteY10" fmla="*/ 1852036 h 1852036"/>
              <a:gd name="connsiteX0" fmla="*/ 0 w 7889100"/>
              <a:gd name="connsiteY0" fmla="*/ 0 h 1852036"/>
              <a:gd name="connsiteX1" fmla="*/ 1021030 w 7889100"/>
              <a:gd name="connsiteY1" fmla="*/ 870282 h 1852036"/>
              <a:gd name="connsiteX2" fmla="*/ 1566173 w 7889100"/>
              <a:gd name="connsiteY2" fmla="*/ 247158 h 1852036"/>
              <a:gd name="connsiteX3" fmla="*/ 1775484 w 7889100"/>
              <a:gd name="connsiteY3" fmla="*/ 228068 h 1852036"/>
              <a:gd name="connsiteX4" fmla="*/ 3343606 w 7889100"/>
              <a:gd name="connsiteY4" fmla="*/ 510165 h 1852036"/>
              <a:gd name="connsiteX5" fmla="*/ 3504328 w 7889100"/>
              <a:gd name="connsiteY5" fmla="*/ 500117 h 1852036"/>
              <a:gd name="connsiteX6" fmla="*/ 6075851 w 7889100"/>
              <a:gd name="connsiteY6" fmla="*/ 988458 h 1852036"/>
              <a:gd name="connsiteX7" fmla="*/ 6597481 w 7889100"/>
              <a:gd name="connsiteY7" fmla="*/ 1108677 h 1852036"/>
              <a:gd name="connsiteX8" fmla="*/ 7070603 w 7889100"/>
              <a:gd name="connsiteY8" fmla="*/ 1299994 h 1852036"/>
              <a:gd name="connsiteX9" fmla="*/ 7382655 w 7889100"/>
              <a:gd name="connsiteY9" fmla="*/ 1486211 h 1852036"/>
              <a:gd name="connsiteX10" fmla="*/ 7889100 w 7889100"/>
              <a:gd name="connsiteY10" fmla="*/ 1852036 h 1852036"/>
              <a:gd name="connsiteX0" fmla="*/ 0 w 7889100"/>
              <a:gd name="connsiteY0" fmla="*/ 0 h 1852036"/>
              <a:gd name="connsiteX1" fmla="*/ 1021030 w 7889100"/>
              <a:gd name="connsiteY1" fmla="*/ 870282 h 1852036"/>
              <a:gd name="connsiteX2" fmla="*/ 1566173 w 7889100"/>
              <a:gd name="connsiteY2" fmla="*/ 247158 h 1852036"/>
              <a:gd name="connsiteX3" fmla="*/ 1775484 w 7889100"/>
              <a:gd name="connsiteY3" fmla="*/ 228068 h 1852036"/>
              <a:gd name="connsiteX4" fmla="*/ 3343606 w 7889100"/>
              <a:gd name="connsiteY4" fmla="*/ 510165 h 1852036"/>
              <a:gd name="connsiteX5" fmla="*/ 3504328 w 7889100"/>
              <a:gd name="connsiteY5" fmla="*/ 500117 h 1852036"/>
              <a:gd name="connsiteX6" fmla="*/ 6075851 w 7889100"/>
              <a:gd name="connsiteY6" fmla="*/ 988458 h 1852036"/>
              <a:gd name="connsiteX7" fmla="*/ 6597481 w 7889100"/>
              <a:gd name="connsiteY7" fmla="*/ 1108677 h 1852036"/>
              <a:gd name="connsiteX8" fmla="*/ 7070603 w 7889100"/>
              <a:gd name="connsiteY8" fmla="*/ 1299994 h 1852036"/>
              <a:gd name="connsiteX9" fmla="*/ 7382655 w 7889100"/>
              <a:gd name="connsiteY9" fmla="*/ 1486211 h 1852036"/>
              <a:gd name="connsiteX10" fmla="*/ 7889100 w 7889100"/>
              <a:gd name="connsiteY10" fmla="*/ 1852036 h 1852036"/>
              <a:gd name="connsiteX0" fmla="*/ 0 w 7889100"/>
              <a:gd name="connsiteY0" fmla="*/ 0 h 1852036"/>
              <a:gd name="connsiteX1" fmla="*/ 1021030 w 7889100"/>
              <a:gd name="connsiteY1" fmla="*/ 870282 h 1852036"/>
              <a:gd name="connsiteX2" fmla="*/ 1566173 w 7889100"/>
              <a:gd name="connsiteY2" fmla="*/ 247158 h 1852036"/>
              <a:gd name="connsiteX3" fmla="*/ 1775484 w 7889100"/>
              <a:gd name="connsiteY3" fmla="*/ 228068 h 1852036"/>
              <a:gd name="connsiteX4" fmla="*/ 3343606 w 7889100"/>
              <a:gd name="connsiteY4" fmla="*/ 510165 h 1852036"/>
              <a:gd name="connsiteX5" fmla="*/ 3504328 w 7889100"/>
              <a:gd name="connsiteY5" fmla="*/ 500117 h 1852036"/>
              <a:gd name="connsiteX6" fmla="*/ 6075851 w 7889100"/>
              <a:gd name="connsiteY6" fmla="*/ 988458 h 1852036"/>
              <a:gd name="connsiteX7" fmla="*/ 6597481 w 7889100"/>
              <a:gd name="connsiteY7" fmla="*/ 1108677 h 1852036"/>
              <a:gd name="connsiteX8" fmla="*/ 7070603 w 7889100"/>
              <a:gd name="connsiteY8" fmla="*/ 1299994 h 1852036"/>
              <a:gd name="connsiteX9" fmla="*/ 7382655 w 7889100"/>
              <a:gd name="connsiteY9" fmla="*/ 1486211 h 1852036"/>
              <a:gd name="connsiteX10" fmla="*/ 7889100 w 7889100"/>
              <a:gd name="connsiteY10" fmla="*/ 1852036 h 1852036"/>
              <a:gd name="connsiteX0" fmla="*/ 0 w 7889100"/>
              <a:gd name="connsiteY0" fmla="*/ 0 h 1852036"/>
              <a:gd name="connsiteX1" fmla="*/ 1021030 w 7889100"/>
              <a:gd name="connsiteY1" fmla="*/ 870282 h 1852036"/>
              <a:gd name="connsiteX2" fmla="*/ 1566173 w 7889100"/>
              <a:gd name="connsiteY2" fmla="*/ 247158 h 1852036"/>
              <a:gd name="connsiteX3" fmla="*/ 1775484 w 7889100"/>
              <a:gd name="connsiteY3" fmla="*/ 228068 h 1852036"/>
              <a:gd name="connsiteX4" fmla="*/ 3343606 w 7889100"/>
              <a:gd name="connsiteY4" fmla="*/ 510165 h 1852036"/>
              <a:gd name="connsiteX5" fmla="*/ 3504328 w 7889100"/>
              <a:gd name="connsiteY5" fmla="*/ 500117 h 1852036"/>
              <a:gd name="connsiteX6" fmla="*/ 6075851 w 7889100"/>
              <a:gd name="connsiteY6" fmla="*/ 988458 h 1852036"/>
              <a:gd name="connsiteX7" fmla="*/ 6597481 w 7889100"/>
              <a:gd name="connsiteY7" fmla="*/ 1108677 h 1852036"/>
              <a:gd name="connsiteX8" fmla="*/ 7070603 w 7889100"/>
              <a:gd name="connsiteY8" fmla="*/ 1299994 h 1852036"/>
              <a:gd name="connsiteX9" fmla="*/ 7382655 w 7889100"/>
              <a:gd name="connsiteY9" fmla="*/ 1486211 h 1852036"/>
              <a:gd name="connsiteX10" fmla="*/ 7889100 w 7889100"/>
              <a:gd name="connsiteY10" fmla="*/ 1852036 h 1852036"/>
              <a:gd name="connsiteX0" fmla="*/ 0 w 7889100"/>
              <a:gd name="connsiteY0" fmla="*/ 0 h 1852036"/>
              <a:gd name="connsiteX1" fmla="*/ 1021030 w 7889100"/>
              <a:gd name="connsiteY1" fmla="*/ 870282 h 1852036"/>
              <a:gd name="connsiteX2" fmla="*/ 1566173 w 7889100"/>
              <a:gd name="connsiteY2" fmla="*/ 247158 h 1852036"/>
              <a:gd name="connsiteX3" fmla="*/ 1775484 w 7889100"/>
              <a:gd name="connsiteY3" fmla="*/ 228068 h 1852036"/>
              <a:gd name="connsiteX4" fmla="*/ 3343606 w 7889100"/>
              <a:gd name="connsiteY4" fmla="*/ 510165 h 1852036"/>
              <a:gd name="connsiteX5" fmla="*/ 3504328 w 7889100"/>
              <a:gd name="connsiteY5" fmla="*/ 500117 h 1852036"/>
              <a:gd name="connsiteX6" fmla="*/ 6075851 w 7889100"/>
              <a:gd name="connsiteY6" fmla="*/ 988458 h 1852036"/>
              <a:gd name="connsiteX7" fmla="*/ 6597481 w 7889100"/>
              <a:gd name="connsiteY7" fmla="*/ 1108677 h 1852036"/>
              <a:gd name="connsiteX8" fmla="*/ 7070603 w 7889100"/>
              <a:gd name="connsiteY8" fmla="*/ 1299994 h 1852036"/>
              <a:gd name="connsiteX9" fmla="*/ 7382655 w 7889100"/>
              <a:gd name="connsiteY9" fmla="*/ 1486211 h 1852036"/>
              <a:gd name="connsiteX10" fmla="*/ 7889100 w 7889100"/>
              <a:gd name="connsiteY10" fmla="*/ 1852036 h 1852036"/>
              <a:gd name="connsiteX0" fmla="*/ 0 w 7889100"/>
              <a:gd name="connsiteY0" fmla="*/ 0 h 1852036"/>
              <a:gd name="connsiteX1" fmla="*/ 510540 w 7889100"/>
              <a:gd name="connsiteY1" fmla="*/ 441413 h 1852036"/>
              <a:gd name="connsiteX2" fmla="*/ 1021030 w 7889100"/>
              <a:gd name="connsiteY2" fmla="*/ 870282 h 1852036"/>
              <a:gd name="connsiteX3" fmla="*/ 1566173 w 7889100"/>
              <a:gd name="connsiteY3" fmla="*/ 247158 h 1852036"/>
              <a:gd name="connsiteX4" fmla="*/ 1775484 w 7889100"/>
              <a:gd name="connsiteY4" fmla="*/ 228068 h 1852036"/>
              <a:gd name="connsiteX5" fmla="*/ 3343606 w 7889100"/>
              <a:gd name="connsiteY5" fmla="*/ 510165 h 1852036"/>
              <a:gd name="connsiteX6" fmla="*/ 3504328 w 7889100"/>
              <a:gd name="connsiteY6" fmla="*/ 500117 h 1852036"/>
              <a:gd name="connsiteX7" fmla="*/ 6075851 w 7889100"/>
              <a:gd name="connsiteY7" fmla="*/ 988458 h 1852036"/>
              <a:gd name="connsiteX8" fmla="*/ 6597481 w 7889100"/>
              <a:gd name="connsiteY8" fmla="*/ 1108677 h 1852036"/>
              <a:gd name="connsiteX9" fmla="*/ 7070603 w 7889100"/>
              <a:gd name="connsiteY9" fmla="*/ 1299994 h 1852036"/>
              <a:gd name="connsiteX10" fmla="*/ 7382655 w 7889100"/>
              <a:gd name="connsiteY10" fmla="*/ 1486211 h 1852036"/>
              <a:gd name="connsiteX11" fmla="*/ 7889100 w 7889100"/>
              <a:gd name="connsiteY11" fmla="*/ 1852036 h 1852036"/>
              <a:gd name="connsiteX0" fmla="*/ 39788 w 7928888"/>
              <a:gd name="connsiteY0" fmla="*/ 0 h 1852036"/>
              <a:gd name="connsiteX1" fmla="*/ 0 w 7928888"/>
              <a:gd name="connsiteY1" fmla="*/ 441413 h 1852036"/>
              <a:gd name="connsiteX2" fmla="*/ 550328 w 7928888"/>
              <a:gd name="connsiteY2" fmla="*/ 441413 h 1852036"/>
              <a:gd name="connsiteX3" fmla="*/ 1060818 w 7928888"/>
              <a:gd name="connsiteY3" fmla="*/ 870282 h 1852036"/>
              <a:gd name="connsiteX4" fmla="*/ 1605961 w 7928888"/>
              <a:gd name="connsiteY4" fmla="*/ 247158 h 1852036"/>
              <a:gd name="connsiteX5" fmla="*/ 1815272 w 7928888"/>
              <a:gd name="connsiteY5" fmla="*/ 228068 h 1852036"/>
              <a:gd name="connsiteX6" fmla="*/ 3383394 w 7928888"/>
              <a:gd name="connsiteY6" fmla="*/ 510165 h 1852036"/>
              <a:gd name="connsiteX7" fmla="*/ 3544116 w 7928888"/>
              <a:gd name="connsiteY7" fmla="*/ 500117 h 1852036"/>
              <a:gd name="connsiteX8" fmla="*/ 6115639 w 7928888"/>
              <a:gd name="connsiteY8" fmla="*/ 988458 h 1852036"/>
              <a:gd name="connsiteX9" fmla="*/ 6637269 w 7928888"/>
              <a:gd name="connsiteY9" fmla="*/ 1108677 h 1852036"/>
              <a:gd name="connsiteX10" fmla="*/ 7110391 w 7928888"/>
              <a:gd name="connsiteY10" fmla="*/ 1299994 h 1852036"/>
              <a:gd name="connsiteX11" fmla="*/ 7422443 w 7928888"/>
              <a:gd name="connsiteY11" fmla="*/ 1486211 h 1852036"/>
              <a:gd name="connsiteX12" fmla="*/ 7928888 w 7928888"/>
              <a:gd name="connsiteY12" fmla="*/ 1852036 h 1852036"/>
              <a:gd name="connsiteX0" fmla="*/ 0 w 7928888"/>
              <a:gd name="connsiteY0" fmla="*/ 244656 h 1655279"/>
              <a:gd name="connsiteX1" fmla="*/ 550328 w 7928888"/>
              <a:gd name="connsiteY1" fmla="*/ 244656 h 1655279"/>
              <a:gd name="connsiteX2" fmla="*/ 1060818 w 7928888"/>
              <a:gd name="connsiteY2" fmla="*/ 673525 h 1655279"/>
              <a:gd name="connsiteX3" fmla="*/ 1605961 w 7928888"/>
              <a:gd name="connsiteY3" fmla="*/ 50401 h 1655279"/>
              <a:gd name="connsiteX4" fmla="*/ 1815272 w 7928888"/>
              <a:gd name="connsiteY4" fmla="*/ 31311 h 1655279"/>
              <a:gd name="connsiteX5" fmla="*/ 3383394 w 7928888"/>
              <a:gd name="connsiteY5" fmla="*/ 313408 h 1655279"/>
              <a:gd name="connsiteX6" fmla="*/ 3544116 w 7928888"/>
              <a:gd name="connsiteY6" fmla="*/ 303360 h 1655279"/>
              <a:gd name="connsiteX7" fmla="*/ 6115639 w 7928888"/>
              <a:gd name="connsiteY7" fmla="*/ 791701 h 1655279"/>
              <a:gd name="connsiteX8" fmla="*/ 6637269 w 7928888"/>
              <a:gd name="connsiteY8" fmla="*/ 911920 h 1655279"/>
              <a:gd name="connsiteX9" fmla="*/ 7110391 w 7928888"/>
              <a:gd name="connsiteY9" fmla="*/ 1103237 h 1655279"/>
              <a:gd name="connsiteX10" fmla="*/ 7422443 w 7928888"/>
              <a:gd name="connsiteY10" fmla="*/ 1289454 h 1655279"/>
              <a:gd name="connsiteX11" fmla="*/ 7928888 w 7928888"/>
              <a:gd name="connsiteY11" fmla="*/ 1655279 h 165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28888" h="1655279">
                <a:moveTo>
                  <a:pt x="0" y="244656"/>
                </a:moveTo>
                <a:lnTo>
                  <a:pt x="550328" y="244656"/>
                </a:lnTo>
                <a:lnTo>
                  <a:pt x="1060818" y="673525"/>
                </a:lnTo>
                <a:cubicBezTo>
                  <a:pt x="1214843" y="490800"/>
                  <a:pt x="1530489" y="108143"/>
                  <a:pt x="1605961" y="50401"/>
                </a:cubicBezTo>
                <a:cubicBezTo>
                  <a:pt x="1705706" y="0"/>
                  <a:pt x="1815272" y="31311"/>
                  <a:pt x="1815272" y="31311"/>
                </a:cubicBezTo>
                <a:lnTo>
                  <a:pt x="3383394" y="313408"/>
                </a:lnTo>
                <a:lnTo>
                  <a:pt x="3544116" y="303360"/>
                </a:lnTo>
                <a:lnTo>
                  <a:pt x="6115639" y="791701"/>
                </a:lnTo>
                <a:cubicBezTo>
                  <a:pt x="6580459" y="880601"/>
                  <a:pt x="6471477" y="859997"/>
                  <a:pt x="6637269" y="911920"/>
                </a:cubicBezTo>
                <a:cubicBezTo>
                  <a:pt x="6803061" y="963843"/>
                  <a:pt x="6978548" y="1041301"/>
                  <a:pt x="7110391" y="1103237"/>
                </a:cubicBezTo>
                <a:cubicBezTo>
                  <a:pt x="7290919" y="1194906"/>
                  <a:pt x="7318426" y="1227382"/>
                  <a:pt x="7422443" y="1289454"/>
                </a:cubicBezTo>
                <a:cubicBezTo>
                  <a:pt x="7558859" y="1381461"/>
                  <a:pt x="7824605" y="1577832"/>
                  <a:pt x="7928888" y="1655279"/>
                </a:cubicBezTo>
              </a:path>
            </a:pathLst>
          </a:cu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de-DE"/>
          </a:p>
        </p:txBody>
      </p:sp>
      <p:cxnSp>
        <p:nvCxnSpPr>
          <p:cNvPr id="4101" name="Gerade Verbindung 147"/>
          <p:cNvCxnSpPr>
            <a:cxnSpLocks noChangeShapeType="1"/>
          </p:cNvCxnSpPr>
          <p:nvPr/>
        </p:nvCxnSpPr>
        <p:spPr bwMode="auto">
          <a:xfrm flipH="1" flipV="1">
            <a:off x="8829675" y="5465763"/>
            <a:ext cx="147638" cy="101600"/>
          </a:xfrm>
          <a:prstGeom prst="line">
            <a:avLst/>
          </a:prstGeom>
          <a:noFill/>
          <a:ln w="57150" cap="rnd" algn="ctr">
            <a:solidFill>
              <a:srgbClr val="CC6600"/>
            </a:solidFill>
            <a:round/>
            <a:headEnd/>
            <a:tailEnd/>
          </a:ln>
        </p:spPr>
      </p:cxnSp>
      <p:sp>
        <p:nvSpPr>
          <p:cNvPr id="4102" name="Freihandform 145"/>
          <p:cNvSpPr>
            <a:spLocks/>
          </p:cNvSpPr>
          <p:nvPr/>
        </p:nvSpPr>
        <p:spPr bwMode="auto">
          <a:xfrm>
            <a:off x="3168650" y="5240338"/>
            <a:ext cx="5651500" cy="300037"/>
          </a:xfrm>
          <a:custGeom>
            <a:avLst/>
            <a:gdLst>
              <a:gd name="T0" fmla="*/ 6888574 w 5668960"/>
              <a:gd name="T1" fmla="*/ 326092 h 299917"/>
              <a:gd name="T2" fmla="*/ 5742722 w 5668960"/>
              <a:gd name="T3" fmla="*/ 27881 h 299917"/>
              <a:gd name="T4" fmla="*/ 2048972 w 5668960"/>
              <a:gd name="T5" fmla="*/ 441284 h 299917"/>
              <a:gd name="T6" fmla="*/ 0 w 5668960"/>
              <a:gd name="T7" fmla="*/ 128412 h 299917"/>
              <a:gd name="T8" fmla="*/ 0 60000 65536"/>
              <a:gd name="T9" fmla="*/ 0 60000 65536"/>
              <a:gd name="T10" fmla="*/ 0 60000 65536"/>
              <a:gd name="T11" fmla="*/ 0 60000 65536"/>
              <a:gd name="T12" fmla="*/ 0 w 5668960"/>
              <a:gd name="T13" fmla="*/ 0 h 299917"/>
              <a:gd name="T14" fmla="*/ 5668960 w 5668960"/>
              <a:gd name="T15" fmla="*/ 299917 h 2999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68960" h="299917">
                <a:moveTo>
                  <a:pt x="5668960" y="213519"/>
                </a:moveTo>
                <a:cubicBezTo>
                  <a:pt x="5422898" y="151606"/>
                  <a:pt x="5385591" y="0"/>
                  <a:pt x="4725985" y="18256"/>
                </a:cubicBezTo>
                <a:cubicBezTo>
                  <a:pt x="4089574" y="36689"/>
                  <a:pt x="2473848" y="277975"/>
                  <a:pt x="1686184" y="288946"/>
                </a:cubicBezTo>
                <a:cubicBezTo>
                  <a:pt x="898520" y="299917"/>
                  <a:pt x="23195" y="84261"/>
                  <a:pt x="0" y="84084"/>
                </a:cubicBezTo>
              </a:path>
            </a:pathLst>
          </a:custGeom>
          <a:noFill/>
          <a:ln w="57150" cap="rnd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8016" tIns="64008" rIns="128016" bIns="64008"/>
          <a:lstStyle/>
          <a:p>
            <a:endParaRPr lang="de-DE"/>
          </a:p>
        </p:txBody>
      </p:sp>
      <p:sp>
        <p:nvSpPr>
          <p:cNvPr id="4104" name="Titel 135"/>
          <p:cNvSpPr>
            <a:spLocks noGrp="1"/>
          </p:cNvSpPr>
          <p:nvPr>
            <p:ph type="title"/>
          </p:nvPr>
        </p:nvSpPr>
        <p:spPr>
          <a:xfrm>
            <a:off x="252413" y="419064"/>
            <a:ext cx="8699500" cy="400122"/>
          </a:xfrm>
        </p:spPr>
        <p:txBody>
          <a:bodyPr/>
          <a:lstStyle/>
          <a:p>
            <a:r>
              <a:rPr lang="de-DE" sz="2000" dirty="0" smtClean="0">
                <a:solidFill>
                  <a:schemeClr val="tx1"/>
                </a:solidFill>
              </a:rPr>
              <a:t>Neckarpark – Verlegung der Hauptwasserleitung</a:t>
            </a:r>
          </a:p>
        </p:txBody>
      </p:sp>
      <p:cxnSp>
        <p:nvCxnSpPr>
          <p:cNvPr id="4105" name="Gerade Verbindung 176"/>
          <p:cNvCxnSpPr>
            <a:cxnSpLocks noChangeShapeType="1"/>
          </p:cNvCxnSpPr>
          <p:nvPr/>
        </p:nvCxnSpPr>
        <p:spPr bwMode="auto">
          <a:xfrm flipV="1">
            <a:off x="1825625" y="7724775"/>
            <a:ext cx="1038225" cy="0"/>
          </a:xfrm>
          <a:prstGeom prst="line">
            <a:avLst/>
          </a:prstGeom>
          <a:noFill/>
          <a:ln w="19050" algn="ctr">
            <a:solidFill>
              <a:srgbClr val="FF00FF"/>
            </a:solidFill>
            <a:round/>
            <a:headEnd/>
            <a:tailEnd/>
          </a:ln>
        </p:spPr>
      </p:cxnSp>
      <p:sp>
        <p:nvSpPr>
          <p:cNvPr id="4106" name="Freihandform 4"/>
          <p:cNvSpPr>
            <a:spLocks/>
          </p:cNvSpPr>
          <p:nvPr/>
        </p:nvSpPr>
        <p:spPr bwMode="auto">
          <a:xfrm>
            <a:off x="3687763" y="3946525"/>
            <a:ext cx="447675" cy="222250"/>
          </a:xfrm>
          <a:custGeom>
            <a:avLst/>
            <a:gdLst>
              <a:gd name="T0" fmla="*/ 0 w 1164197"/>
              <a:gd name="T1" fmla="*/ 51 h 581891"/>
              <a:gd name="T2" fmla="*/ 89 w 1164197"/>
              <a:gd name="T3" fmla="*/ 693 h 581891"/>
              <a:gd name="T4" fmla="*/ 1327 w 1164197"/>
              <a:gd name="T5" fmla="*/ 637 h 581891"/>
              <a:gd name="T6" fmla="*/ 1445 w 1164197"/>
              <a:gd name="T7" fmla="*/ 0 h 581891"/>
              <a:gd name="T8" fmla="*/ 0 w 1164197"/>
              <a:gd name="T9" fmla="*/ 51 h 5818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4197"/>
              <a:gd name="T16" fmla="*/ 0 h 581891"/>
              <a:gd name="T17" fmla="*/ 1164197 w 1164197"/>
              <a:gd name="T18" fmla="*/ 581891 h 5818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4197" h="581891">
                <a:moveTo>
                  <a:pt x="0" y="42891"/>
                </a:moveTo>
                <a:lnTo>
                  <a:pt x="71667" y="581891"/>
                </a:lnTo>
                <a:lnTo>
                  <a:pt x="1069194" y="534390"/>
                </a:lnTo>
                <a:lnTo>
                  <a:pt x="1164197" y="0"/>
                </a:lnTo>
                <a:lnTo>
                  <a:pt x="0" y="42891"/>
                </a:lnTo>
                <a:close/>
              </a:path>
            </a:pathLst>
          </a:custGeom>
          <a:solidFill>
            <a:srgbClr val="0087E2"/>
          </a:solidFill>
          <a:ln w="9525" algn="ctr">
            <a:noFill/>
            <a:round/>
            <a:headEnd/>
            <a:tailEnd/>
          </a:ln>
        </p:spPr>
        <p:txBody>
          <a:bodyPr lIns="36000" tIns="36000" rIns="36000"/>
          <a:lstStyle/>
          <a:p>
            <a:pPr>
              <a:buFontTx/>
              <a:buNone/>
            </a:pPr>
            <a:r>
              <a:rPr lang="de-DE" sz="700">
                <a:solidFill>
                  <a:schemeClr val="bg1"/>
                </a:solidFill>
              </a:rPr>
              <a:t>Turnhalle</a:t>
            </a:r>
          </a:p>
        </p:txBody>
      </p:sp>
      <p:sp>
        <p:nvSpPr>
          <p:cNvPr id="163" name="Rechteck 162"/>
          <p:cNvSpPr/>
          <p:nvPr/>
        </p:nvSpPr>
        <p:spPr bwMode="auto">
          <a:xfrm rot="21420000">
            <a:off x="3854450" y="3949700"/>
            <a:ext cx="247650" cy="207963"/>
          </a:xfrm>
          <a:prstGeom prst="rect">
            <a:avLst/>
          </a:prstGeom>
          <a:solidFill>
            <a:srgbClr val="FF0000">
              <a:alpha val="7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buFontTx/>
              <a:buNone/>
              <a:defRPr/>
            </a:pPr>
            <a:r>
              <a:rPr lang="de-DE" sz="500" baseline="30000" dirty="0">
                <a:solidFill>
                  <a:schemeClr val="bg1"/>
                </a:solidFill>
                <a:cs typeface="Arial" pitchFamily="34" charset="0"/>
              </a:rPr>
              <a:t>Heiz-zentrale</a:t>
            </a:r>
          </a:p>
        </p:txBody>
      </p:sp>
      <p:cxnSp>
        <p:nvCxnSpPr>
          <p:cNvPr id="4108" name="Gerade Verbindung 101"/>
          <p:cNvCxnSpPr>
            <a:cxnSpLocks noChangeShapeType="1"/>
          </p:cNvCxnSpPr>
          <p:nvPr/>
        </p:nvCxnSpPr>
        <p:spPr bwMode="auto">
          <a:xfrm flipH="1" flipV="1">
            <a:off x="3978275" y="4157663"/>
            <a:ext cx="76200" cy="200025"/>
          </a:xfrm>
          <a:prstGeom prst="line">
            <a:avLst/>
          </a:prstGeom>
          <a:noFill/>
          <a:ln w="12700" cap="rnd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112" name="Gerade Verbindung 111"/>
          <p:cNvCxnSpPr/>
          <p:nvPr/>
        </p:nvCxnSpPr>
        <p:spPr bwMode="auto">
          <a:xfrm>
            <a:off x="1796902" y="4242391"/>
            <a:ext cx="0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Gerade Verbindung 113"/>
          <p:cNvCxnSpPr/>
          <p:nvPr/>
        </p:nvCxnSpPr>
        <p:spPr bwMode="auto">
          <a:xfrm>
            <a:off x="6624084" y="1850065"/>
            <a:ext cx="574158" cy="21265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Gerade Verbindung 115"/>
          <p:cNvCxnSpPr/>
          <p:nvPr/>
        </p:nvCxnSpPr>
        <p:spPr bwMode="auto">
          <a:xfrm flipH="1" flipV="1">
            <a:off x="5836257" y="1598212"/>
            <a:ext cx="492981" cy="23854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Gerade Verbindung 117"/>
          <p:cNvCxnSpPr>
            <a:endCxn id="4104" idx="0"/>
          </p:cNvCxnSpPr>
          <p:nvPr/>
        </p:nvCxnSpPr>
        <p:spPr bwMode="auto">
          <a:xfrm>
            <a:off x="4316819" y="297712"/>
            <a:ext cx="285344" cy="121352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Gerade Verbindung 122"/>
          <p:cNvCxnSpPr/>
          <p:nvPr/>
        </p:nvCxnSpPr>
        <p:spPr bwMode="auto">
          <a:xfrm flipH="1">
            <a:off x="5860111" y="2297003"/>
            <a:ext cx="492334" cy="924"/>
          </a:xfrm>
          <a:prstGeom prst="line">
            <a:avLst/>
          </a:prstGeom>
          <a:noFill/>
          <a:ln w="38100" cap="flat" cmpd="sng" algn="ctr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Gerade Verbindung 124"/>
          <p:cNvCxnSpPr/>
          <p:nvPr/>
        </p:nvCxnSpPr>
        <p:spPr bwMode="auto">
          <a:xfrm flipV="1">
            <a:off x="5868062" y="2615979"/>
            <a:ext cx="508884" cy="7952"/>
          </a:xfrm>
          <a:prstGeom prst="line">
            <a:avLst/>
          </a:prstGeom>
          <a:noFill/>
          <a:ln w="3810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Rechteck 132"/>
          <p:cNvSpPr/>
          <p:nvPr/>
        </p:nvSpPr>
        <p:spPr bwMode="auto">
          <a:xfrm>
            <a:off x="255181" y="6390167"/>
            <a:ext cx="1190847" cy="27644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echteck 134"/>
          <p:cNvSpPr/>
          <p:nvPr/>
        </p:nvSpPr>
        <p:spPr bwMode="auto">
          <a:xfrm>
            <a:off x="4646428" y="6326372"/>
            <a:ext cx="4093535" cy="53162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Textfeld 135"/>
          <p:cNvSpPr txBox="1"/>
          <p:nvPr/>
        </p:nvSpPr>
        <p:spPr>
          <a:xfrm>
            <a:off x="6408751" y="1458879"/>
            <a:ext cx="25783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200" dirty="0" smtClean="0"/>
              <a:t>Verlegte Hauptwasserleitung</a:t>
            </a:r>
            <a:endParaRPr lang="de-DE" sz="1200" dirty="0"/>
          </a:p>
        </p:txBody>
      </p:sp>
      <p:sp>
        <p:nvSpPr>
          <p:cNvPr id="137" name="Textfeld 136"/>
          <p:cNvSpPr txBox="1"/>
          <p:nvPr/>
        </p:nvSpPr>
        <p:spPr>
          <a:xfrm>
            <a:off x="6416703" y="1800785"/>
            <a:ext cx="260220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200" dirty="0" smtClean="0"/>
              <a:t>Hauptwasserleitung Bestand</a:t>
            </a:r>
            <a:endParaRPr lang="de-DE" sz="1200" dirty="0"/>
          </a:p>
        </p:txBody>
      </p:sp>
      <p:sp>
        <p:nvSpPr>
          <p:cNvPr id="138" name="Textfeld 137"/>
          <p:cNvSpPr txBox="1"/>
          <p:nvPr/>
        </p:nvSpPr>
        <p:spPr>
          <a:xfrm>
            <a:off x="6424654" y="2158594"/>
            <a:ext cx="259425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200" dirty="0" smtClean="0"/>
              <a:t>Verlegter Abwasserhauptsammler</a:t>
            </a:r>
            <a:endParaRPr lang="de-DE" sz="1200" dirty="0"/>
          </a:p>
        </p:txBody>
      </p:sp>
      <p:sp>
        <p:nvSpPr>
          <p:cNvPr id="139" name="Textfeld 138"/>
          <p:cNvSpPr txBox="1"/>
          <p:nvPr/>
        </p:nvSpPr>
        <p:spPr>
          <a:xfrm>
            <a:off x="6424654" y="2492549"/>
            <a:ext cx="261015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200" dirty="0" smtClean="0"/>
              <a:t>Abwasserhauptsammler Bestand</a:t>
            </a:r>
            <a:endParaRPr lang="de-DE" sz="1200" dirty="0"/>
          </a:p>
        </p:txBody>
      </p:sp>
      <p:cxnSp>
        <p:nvCxnSpPr>
          <p:cNvPr id="146" name="Gerade Verbindung 145"/>
          <p:cNvCxnSpPr/>
          <p:nvPr/>
        </p:nvCxnSpPr>
        <p:spPr bwMode="auto">
          <a:xfrm flipH="1">
            <a:off x="5860111" y="1961660"/>
            <a:ext cx="501304" cy="2311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Freihandform 146"/>
          <p:cNvSpPr/>
          <p:nvPr/>
        </p:nvSpPr>
        <p:spPr bwMode="auto">
          <a:xfrm>
            <a:off x="1152939" y="3729162"/>
            <a:ext cx="7506031" cy="1637968"/>
          </a:xfrm>
          <a:custGeom>
            <a:avLst/>
            <a:gdLst>
              <a:gd name="connsiteX0" fmla="*/ 7506031 w 7506031"/>
              <a:gd name="connsiteY0" fmla="*/ 1637968 h 1637968"/>
              <a:gd name="connsiteX1" fmla="*/ 7180028 w 7506031"/>
              <a:gd name="connsiteY1" fmla="*/ 1463040 h 1637968"/>
              <a:gd name="connsiteX2" fmla="*/ 6790414 w 7506031"/>
              <a:gd name="connsiteY2" fmla="*/ 1311965 h 1637968"/>
              <a:gd name="connsiteX3" fmla="*/ 6376946 w 7506031"/>
              <a:gd name="connsiteY3" fmla="*/ 1208598 h 1637968"/>
              <a:gd name="connsiteX4" fmla="*/ 5526157 w 7506031"/>
              <a:gd name="connsiteY4" fmla="*/ 1049572 h 1637968"/>
              <a:gd name="connsiteX5" fmla="*/ 4659464 w 7506031"/>
              <a:gd name="connsiteY5" fmla="*/ 890546 h 1637968"/>
              <a:gd name="connsiteX6" fmla="*/ 3514477 w 7506031"/>
              <a:gd name="connsiteY6" fmla="*/ 675861 h 1637968"/>
              <a:gd name="connsiteX7" fmla="*/ 2544418 w 7506031"/>
              <a:gd name="connsiteY7" fmla="*/ 516835 h 1637968"/>
              <a:gd name="connsiteX8" fmla="*/ 850790 w 7506031"/>
              <a:gd name="connsiteY8" fmla="*/ 214685 h 1637968"/>
              <a:gd name="connsiteX9" fmla="*/ 0 w 7506031"/>
              <a:gd name="connsiteY9" fmla="*/ 0 h 1637968"/>
              <a:gd name="connsiteX10" fmla="*/ 0 w 7506031"/>
              <a:gd name="connsiteY10" fmla="*/ 0 h 1637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06031" h="1637968">
                <a:moveTo>
                  <a:pt x="7506031" y="1637968"/>
                </a:moveTo>
                <a:lnTo>
                  <a:pt x="7180028" y="1463040"/>
                </a:lnTo>
                <a:lnTo>
                  <a:pt x="6790414" y="1311965"/>
                </a:lnTo>
                <a:lnTo>
                  <a:pt x="6376946" y="1208598"/>
                </a:lnTo>
                <a:lnTo>
                  <a:pt x="5526157" y="1049572"/>
                </a:lnTo>
                <a:lnTo>
                  <a:pt x="4659464" y="890546"/>
                </a:lnTo>
                <a:lnTo>
                  <a:pt x="3514477" y="675861"/>
                </a:lnTo>
                <a:lnTo>
                  <a:pt x="2544418" y="516835"/>
                </a:lnTo>
                <a:lnTo>
                  <a:pt x="850790" y="21468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Textfeld 147"/>
          <p:cNvSpPr txBox="1"/>
          <p:nvPr/>
        </p:nvSpPr>
        <p:spPr>
          <a:xfrm>
            <a:off x="6528021" y="763325"/>
            <a:ext cx="219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200" dirty="0" smtClean="0"/>
              <a:t>Anlage zur </a:t>
            </a:r>
            <a:r>
              <a:rPr lang="de-DE" sz="1200" dirty="0" err="1" smtClean="0"/>
              <a:t>GRDrs</a:t>
            </a:r>
            <a:r>
              <a:rPr lang="de-DE" sz="1200" smtClean="0"/>
              <a:t> 1151/2015</a:t>
            </a:r>
            <a:endParaRPr lang="de-DE" sz="1200" dirty="0"/>
          </a:p>
        </p:txBody>
      </p:sp>
      <p:sp>
        <p:nvSpPr>
          <p:cNvPr id="149" name="Textfeld 148"/>
          <p:cNvSpPr txBox="1"/>
          <p:nvPr/>
        </p:nvSpPr>
        <p:spPr>
          <a:xfrm>
            <a:off x="7370860" y="3558023"/>
            <a:ext cx="163796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200" dirty="0" smtClean="0"/>
              <a:t>Verlegte Benzstraße</a:t>
            </a:r>
            <a:endParaRPr lang="de-DE" sz="1200" dirty="0"/>
          </a:p>
        </p:txBody>
      </p:sp>
      <p:sp>
        <p:nvSpPr>
          <p:cNvPr id="240" name="Textfeld 239"/>
          <p:cNvSpPr txBox="1"/>
          <p:nvPr/>
        </p:nvSpPr>
        <p:spPr>
          <a:xfrm>
            <a:off x="7394714" y="3939686"/>
            <a:ext cx="162206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200" dirty="0" smtClean="0"/>
              <a:t>Benzstraße Bestand</a:t>
            </a:r>
            <a:endParaRPr lang="de-DE" sz="1200" dirty="0"/>
          </a:p>
        </p:txBody>
      </p:sp>
      <p:cxnSp>
        <p:nvCxnSpPr>
          <p:cNvPr id="242" name="Gerade Verbindung 241"/>
          <p:cNvCxnSpPr/>
          <p:nvPr/>
        </p:nvCxnSpPr>
        <p:spPr bwMode="auto">
          <a:xfrm flipH="1">
            <a:off x="7052807" y="3101009"/>
            <a:ext cx="405516" cy="15902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4" name="Gerade Verbindung 243"/>
          <p:cNvCxnSpPr/>
          <p:nvPr/>
        </p:nvCxnSpPr>
        <p:spPr bwMode="auto">
          <a:xfrm flipH="1">
            <a:off x="8197795" y="2623930"/>
            <a:ext cx="1407381" cy="381663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Gerade Verbindung 246"/>
          <p:cNvCxnSpPr/>
          <p:nvPr/>
        </p:nvCxnSpPr>
        <p:spPr bwMode="auto">
          <a:xfrm flipV="1">
            <a:off x="5693134" y="4110824"/>
            <a:ext cx="1685676" cy="1367625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Gerade Verbindung 247"/>
          <p:cNvCxnSpPr>
            <a:endCxn id="149" idx="1"/>
          </p:cNvCxnSpPr>
          <p:nvPr/>
        </p:nvCxnSpPr>
        <p:spPr bwMode="auto">
          <a:xfrm flipV="1">
            <a:off x="5637475" y="3696523"/>
            <a:ext cx="1733385" cy="803915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feld 128"/>
          <p:cNvSpPr txBox="1"/>
          <p:nvPr/>
        </p:nvSpPr>
        <p:spPr>
          <a:xfrm>
            <a:off x="7124369" y="5899868"/>
            <a:ext cx="1796995" cy="397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900" u="sng" dirty="0" smtClean="0"/>
              <a:t>66-3-14       </a:t>
            </a:r>
            <a:r>
              <a:rPr lang="de-DE" sz="900" dirty="0" smtClean="0"/>
              <a:t> gez..: Hofmeister</a:t>
            </a:r>
          </a:p>
          <a:p>
            <a:pPr>
              <a:buNone/>
            </a:pPr>
            <a:r>
              <a:rPr lang="de-DE" sz="900" dirty="0" smtClean="0"/>
              <a:t>02.11.2015</a:t>
            </a:r>
            <a:endParaRPr lang="de-DE" sz="900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270344" y="6400799"/>
            <a:ext cx="3975653" cy="31805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t_61">
  <a:themeElements>
    <a:clrScheme name="amt_6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mt_6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mt_6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t_6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t_6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t_6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t_6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t_6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t_6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G:\v97\61\amt_61.pot</Template>
  <TotalTime>0</TotalTime>
  <Words>149</Words>
  <Application>Microsoft Office PowerPoint</Application>
  <PresentationFormat>Bildschirmpräsentation (4:3)</PresentationFormat>
  <Paragraphs>88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amt_61</vt:lpstr>
      <vt:lpstr>Neckarpark – Verlegung der Hauptwasserleitung</vt:lpstr>
    </vt:vector>
  </TitlesOfParts>
  <Company>Stadtplanungsamt Stuttgart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2122221212</dc:title>
  <dc:creator>Hauser</dc:creator>
  <cp:lastModifiedBy>u66a039</cp:lastModifiedBy>
  <cp:revision>1364</cp:revision>
  <cp:lastPrinted>2004-06-22T06:02:11Z</cp:lastPrinted>
  <dcterms:created xsi:type="dcterms:W3CDTF">2000-12-29T12:41:34Z</dcterms:created>
  <dcterms:modified xsi:type="dcterms:W3CDTF">2015-11-03T08:49:03Z</dcterms:modified>
</cp:coreProperties>
</file>