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 userDrawn="1">
          <p15:clr>
            <a:srgbClr val="A4A3A4"/>
          </p15:clr>
        </p15:guide>
        <p15:guide id="2" pos="283" userDrawn="1">
          <p15:clr>
            <a:srgbClr val="A4A3A4"/>
          </p15:clr>
        </p15:guide>
        <p15:guide id="3" pos="4910" userDrawn="1">
          <p15:clr>
            <a:srgbClr val="A4A3A4"/>
          </p15:clr>
        </p15:guide>
        <p15:guide id="4" orient="horz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8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612" y="114"/>
      </p:cViewPr>
      <p:guideLst>
        <p:guide orient="horz" pos="657"/>
        <p:guide pos="283"/>
        <p:guide pos="4910"/>
        <p:guide orient="horz"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07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0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52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17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0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1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05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8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5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0572-B8E1-47DC-9CC5-132218CDA445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A19-C5D3-4299-B5EA-E919053C38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5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02083" y="6122867"/>
            <a:ext cx="1787620" cy="9268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691568" y="5923424"/>
            <a:ext cx="577811" cy="549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73459" y="230099"/>
            <a:ext cx="66254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Anlage 2 - </a:t>
            </a:r>
          </a:p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5682"/>
          <a:stretch/>
        </p:blipFill>
        <p:spPr>
          <a:xfrm>
            <a:off x="457200" y="1065990"/>
            <a:ext cx="7334250" cy="5364691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73459" y="6806357"/>
            <a:ext cx="2148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Modellfoto Wettbewerb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047167"/>
            <a:ext cx="7348912" cy="54653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3459" y="6806357"/>
            <a:ext cx="271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Innenperspektive Wettbewerb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4437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"/>
          <a:srcRect t="6880"/>
          <a:stretch/>
        </p:blipFill>
        <p:spPr>
          <a:xfrm>
            <a:off x="373459" y="1059873"/>
            <a:ext cx="9851231" cy="587393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02083" y="6122867"/>
            <a:ext cx="1787620" cy="9268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998822" y="2371693"/>
            <a:ext cx="5146272" cy="3551093"/>
            <a:chOff x="2587342" y="2339619"/>
            <a:chExt cx="5146272" cy="3551093"/>
          </a:xfrm>
        </p:grpSpPr>
        <p:sp>
          <p:nvSpPr>
            <p:cNvPr id="8" name="Rechteck 7"/>
            <p:cNvSpPr/>
            <p:nvPr/>
          </p:nvSpPr>
          <p:spPr>
            <a:xfrm>
              <a:off x="6914111" y="3264357"/>
              <a:ext cx="819503" cy="2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587342" y="2339619"/>
              <a:ext cx="907940" cy="2137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055165" y="5743045"/>
              <a:ext cx="556592" cy="147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Rechteck 20"/>
          <p:cNvSpPr/>
          <p:nvPr/>
        </p:nvSpPr>
        <p:spPr>
          <a:xfrm>
            <a:off x="5618348" y="3748756"/>
            <a:ext cx="1459250" cy="69172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202863" y="7007048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Erdgeschoss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0 </a:t>
            </a:r>
          </a:p>
        </p:txBody>
      </p:sp>
      <p:sp>
        <p:nvSpPr>
          <p:cNvPr id="29" name="Rechteck 28"/>
          <p:cNvSpPr/>
          <p:nvPr/>
        </p:nvSpPr>
        <p:spPr>
          <a:xfrm>
            <a:off x="8691568" y="5923424"/>
            <a:ext cx="577811" cy="549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667486" y="2829616"/>
            <a:ext cx="139002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 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2890044" y="2308480"/>
            <a:ext cx="1728355" cy="2898103"/>
            <a:chOff x="2640220" y="2132187"/>
            <a:chExt cx="1759516" cy="2950353"/>
          </a:xfrm>
        </p:grpSpPr>
        <p:sp>
          <p:nvSpPr>
            <p:cNvPr id="33" name="Rechteck 32"/>
            <p:cNvSpPr/>
            <p:nvPr/>
          </p:nvSpPr>
          <p:spPr>
            <a:xfrm>
              <a:off x="4019246" y="4960993"/>
              <a:ext cx="354889" cy="121547"/>
            </a:xfrm>
            <a:prstGeom prst="rect">
              <a:avLst/>
            </a:prstGeom>
            <a:solidFill>
              <a:srgbClr val="FFFFFF">
                <a:alpha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677064" y="2259330"/>
              <a:ext cx="615351" cy="12443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2640220" y="2132187"/>
              <a:ext cx="1304389" cy="28199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Stadtteilhaus</a:t>
              </a:r>
            </a:p>
          </p:txBody>
        </p:sp>
        <p:sp>
          <p:nvSpPr>
            <p:cNvPr id="37" name="Rechteck 36"/>
            <p:cNvSpPr/>
            <p:nvPr/>
          </p:nvSpPr>
          <p:spPr>
            <a:xfrm>
              <a:off x="4044847" y="4956979"/>
              <a:ext cx="354889" cy="121547"/>
            </a:xfrm>
            <a:prstGeom prst="rect">
              <a:avLst/>
            </a:prstGeom>
            <a:solidFill>
              <a:srgbClr val="FFFFFF">
                <a:alpha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3042861" y="2764756"/>
              <a:ext cx="616635" cy="281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Café</a:t>
              </a:r>
            </a:p>
          </p:txBody>
        </p:sp>
      </p:grpSp>
      <p:sp>
        <p:nvSpPr>
          <p:cNvPr id="19" name="Rechteck 18"/>
          <p:cNvSpPr/>
          <p:nvPr/>
        </p:nvSpPr>
        <p:spPr>
          <a:xfrm>
            <a:off x="5023237" y="2958466"/>
            <a:ext cx="667393" cy="13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340638" y="2958466"/>
            <a:ext cx="717965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Foyer</a:t>
            </a:r>
          </a:p>
        </p:txBody>
      </p:sp>
      <p:sp>
        <p:nvSpPr>
          <p:cNvPr id="22" name="Rechteck 21"/>
          <p:cNvSpPr/>
          <p:nvPr/>
        </p:nvSpPr>
        <p:spPr>
          <a:xfrm>
            <a:off x="4593251" y="3779837"/>
            <a:ext cx="1151703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Haupteingang</a:t>
            </a:r>
          </a:p>
        </p:txBody>
      </p:sp>
      <p:sp>
        <p:nvSpPr>
          <p:cNvPr id="23" name="Rechteck 22"/>
          <p:cNvSpPr/>
          <p:nvPr/>
        </p:nvSpPr>
        <p:spPr>
          <a:xfrm>
            <a:off x="3003755" y="3748756"/>
            <a:ext cx="1167577" cy="461665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Außenbereich </a:t>
            </a:r>
            <a:r>
              <a:rPr lang="de-DE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afé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781081" y="4944746"/>
            <a:ext cx="1151703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Vorplatz</a:t>
            </a:r>
          </a:p>
        </p:txBody>
      </p:sp>
      <p:sp>
        <p:nvSpPr>
          <p:cNvPr id="25" name="Rechteck 24"/>
          <p:cNvSpPr/>
          <p:nvPr/>
        </p:nvSpPr>
        <p:spPr>
          <a:xfrm rot="468272">
            <a:off x="4553738" y="6502810"/>
            <a:ext cx="197483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Kirchheimer</a:t>
            </a:r>
            <a:r>
              <a:rPr kumimoji="0" lang="de-DE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Straße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507066" y="5358186"/>
            <a:ext cx="1265334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Kinderbücherei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  <p:sp>
        <p:nvSpPr>
          <p:cNvPr id="2" name="Rechteck 1"/>
          <p:cNvSpPr/>
          <p:nvPr/>
        </p:nvSpPr>
        <p:spPr>
          <a:xfrm>
            <a:off x="7471954" y="5635185"/>
            <a:ext cx="238864" cy="9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575594" y="4701992"/>
            <a:ext cx="459688" cy="17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627844" y="4153059"/>
            <a:ext cx="238864" cy="9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7703354" y="4616169"/>
            <a:ext cx="238864" cy="9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7710818" y="4153059"/>
            <a:ext cx="238864" cy="9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423" r="5018"/>
          <a:stretch/>
        </p:blipFill>
        <p:spPr>
          <a:xfrm>
            <a:off x="-48126" y="691902"/>
            <a:ext cx="10756231" cy="61135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19942" y="7007048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Gartengeschoss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-1</a:t>
            </a:r>
          </a:p>
        </p:txBody>
      </p:sp>
      <p:sp>
        <p:nvSpPr>
          <p:cNvPr id="8" name="Rechteck 7"/>
          <p:cNvSpPr/>
          <p:nvPr/>
        </p:nvSpPr>
        <p:spPr>
          <a:xfrm>
            <a:off x="2890044" y="2308480"/>
            <a:ext cx="1104440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Stadtteilhaus</a:t>
            </a:r>
          </a:p>
        </p:txBody>
      </p:sp>
      <p:sp>
        <p:nvSpPr>
          <p:cNvPr id="9" name="Rechteck 8"/>
          <p:cNvSpPr/>
          <p:nvPr/>
        </p:nvSpPr>
        <p:spPr>
          <a:xfrm>
            <a:off x="6667486" y="2829616"/>
            <a:ext cx="1390025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32773" y="4458121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Tiefgarage, Ebene -1</a:t>
            </a:r>
          </a:p>
        </p:txBody>
      </p:sp>
      <p:sp>
        <p:nvSpPr>
          <p:cNvPr id="12" name="Rechteck 11"/>
          <p:cNvSpPr/>
          <p:nvPr/>
        </p:nvSpPr>
        <p:spPr>
          <a:xfrm>
            <a:off x="9395898" y="4416431"/>
            <a:ext cx="999387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Zufahrt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</a:t>
            </a:r>
          </a:p>
        </p:txBody>
      </p:sp>
      <p:sp>
        <p:nvSpPr>
          <p:cNvPr id="13" name="Rechteck 12"/>
          <p:cNvSpPr/>
          <p:nvPr/>
        </p:nvSpPr>
        <p:spPr>
          <a:xfrm>
            <a:off x="6487226" y="1944471"/>
            <a:ext cx="148486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Bibliotheksgarten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8640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14275" b="15956"/>
          <a:stretch/>
        </p:blipFill>
        <p:spPr>
          <a:xfrm>
            <a:off x="1447988" y="1334324"/>
            <a:ext cx="7986957" cy="482748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88563" y="7007048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1.Obergeschoss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+1 </a:t>
            </a:r>
          </a:p>
        </p:txBody>
      </p:sp>
      <p:sp>
        <p:nvSpPr>
          <p:cNvPr id="7" name="Rechteck 6"/>
          <p:cNvSpPr/>
          <p:nvPr/>
        </p:nvSpPr>
        <p:spPr>
          <a:xfrm>
            <a:off x="3118384" y="3641338"/>
            <a:ext cx="118892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Bezirksamt</a:t>
            </a:r>
          </a:p>
        </p:txBody>
      </p:sp>
      <p:sp>
        <p:nvSpPr>
          <p:cNvPr id="8" name="Rechteck 7"/>
          <p:cNvSpPr/>
          <p:nvPr/>
        </p:nvSpPr>
        <p:spPr>
          <a:xfrm>
            <a:off x="3415163" y="1334324"/>
            <a:ext cx="118892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Bürgerbüro</a:t>
            </a:r>
          </a:p>
        </p:txBody>
      </p:sp>
      <p:sp>
        <p:nvSpPr>
          <p:cNvPr id="9" name="Rechteck 8"/>
          <p:cNvSpPr/>
          <p:nvPr/>
        </p:nvSpPr>
        <p:spPr>
          <a:xfrm>
            <a:off x="6687753" y="4812632"/>
            <a:ext cx="1024489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Bürgersaal</a:t>
            </a:r>
          </a:p>
        </p:txBody>
      </p:sp>
      <p:sp>
        <p:nvSpPr>
          <p:cNvPr id="10" name="Rechteck 9"/>
          <p:cNvSpPr/>
          <p:nvPr/>
        </p:nvSpPr>
        <p:spPr>
          <a:xfrm>
            <a:off x="7712242" y="1304381"/>
            <a:ext cx="1491916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Künstlerumkleiden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85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8189" b="11472"/>
          <a:stretch/>
        </p:blipFill>
        <p:spPr>
          <a:xfrm>
            <a:off x="969429" y="1393818"/>
            <a:ext cx="9037016" cy="48095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88563" y="7007048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2.Obergeschoss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+2 </a:t>
            </a:r>
          </a:p>
        </p:txBody>
      </p:sp>
      <p:sp>
        <p:nvSpPr>
          <p:cNvPr id="8" name="Rechteck 7"/>
          <p:cNvSpPr/>
          <p:nvPr/>
        </p:nvSpPr>
        <p:spPr>
          <a:xfrm>
            <a:off x="6675721" y="3898232"/>
            <a:ext cx="1024489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Galerie Bürgersaal</a:t>
            </a:r>
          </a:p>
        </p:txBody>
      </p:sp>
      <p:sp>
        <p:nvSpPr>
          <p:cNvPr id="9" name="Rechteck 8"/>
          <p:cNvSpPr/>
          <p:nvPr/>
        </p:nvSpPr>
        <p:spPr>
          <a:xfrm>
            <a:off x="5924808" y="1259558"/>
            <a:ext cx="1501826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Bezirksvorsteher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546" y="1291895"/>
            <a:ext cx="1501826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Trausaal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349098" y="2718270"/>
            <a:ext cx="118892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Bezirksamt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2326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3633" r="6636" b="7270"/>
          <a:stretch/>
        </p:blipFill>
        <p:spPr>
          <a:xfrm>
            <a:off x="405245" y="1282804"/>
            <a:ext cx="9414164" cy="54920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61406" y="7007048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2.Untergeschoss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-2 und Ebene -3 </a:t>
            </a:r>
          </a:p>
        </p:txBody>
      </p:sp>
      <p:sp>
        <p:nvSpPr>
          <p:cNvPr id="8" name="Rechteck 7"/>
          <p:cNvSpPr/>
          <p:nvPr/>
        </p:nvSpPr>
        <p:spPr>
          <a:xfrm>
            <a:off x="5604496" y="2728816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Tiefgarage, Ebene -2</a:t>
            </a:r>
          </a:p>
        </p:txBody>
      </p:sp>
      <p:sp>
        <p:nvSpPr>
          <p:cNvPr id="9" name="Rechteck 8"/>
          <p:cNvSpPr/>
          <p:nvPr/>
        </p:nvSpPr>
        <p:spPr>
          <a:xfrm>
            <a:off x="4766975" y="4435222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Tiefgarage, Ebene -3</a:t>
            </a:r>
          </a:p>
        </p:txBody>
      </p:sp>
      <p:sp>
        <p:nvSpPr>
          <p:cNvPr id="10" name="Rechteck 9"/>
          <p:cNvSpPr/>
          <p:nvPr/>
        </p:nvSpPr>
        <p:spPr>
          <a:xfrm>
            <a:off x="6774269" y="5348832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33882" y="2095570"/>
            <a:ext cx="1904634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Archiv/ Lager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9191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035" r="6455" b="6582"/>
          <a:stretch/>
        </p:blipFill>
        <p:spPr>
          <a:xfrm>
            <a:off x="436418" y="1415555"/>
            <a:ext cx="9786574" cy="54424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61406" y="7007048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 2.Untergeschoss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Ebene -4 und Ebene -5 </a:t>
            </a:r>
          </a:p>
        </p:txBody>
      </p:sp>
      <p:sp>
        <p:nvSpPr>
          <p:cNvPr id="7" name="Rechteck 6"/>
          <p:cNvSpPr/>
          <p:nvPr/>
        </p:nvSpPr>
        <p:spPr>
          <a:xfrm>
            <a:off x="4766975" y="4435222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Tiefgarage, Ebene -5</a:t>
            </a:r>
          </a:p>
        </p:txBody>
      </p:sp>
      <p:sp>
        <p:nvSpPr>
          <p:cNvPr id="8" name="Rechteck 7"/>
          <p:cNvSpPr/>
          <p:nvPr/>
        </p:nvSpPr>
        <p:spPr>
          <a:xfrm>
            <a:off x="6774269" y="5348832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23821" y="2728816"/>
            <a:ext cx="984325" cy="3317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604496" y="2728816"/>
            <a:ext cx="139443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Tiefgarage, Ebene -4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8480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6095" t="30687" r="1143" b="7894"/>
          <a:stretch/>
        </p:blipFill>
        <p:spPr>
          <a:xfrm>
            <a:off x="-41564" y="1263641"/>
            <a:ext cx="10764982" cy="2982295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6469" y="4756258"/>
            <a:ext cx="10976297" cy="2639593"/>
            <a:chOff x="-6469" y="4517734"/>
            <a:chExt cx="10976297" cy="2639593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t="24677" r="6911" b="26041"/>
            <a:stretch/>
          </p:blipFill>
          <p:spPr>
            <a:xfrm>
              <a:off x="-6469" y="4517734"/>
              <a:ext cx="10771451" cy="263959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l="90107" t="24677" r="8352" b="49333"/>
            <a:stretch/>
          </p:blipFill>
          <p:spPr>
            <a:xfrm>
              <a:off x="10549051" y="4517734"/>
              <a:ext cx="178249" cy="139206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/>
            <a:srcRect l="82764" t="48485" r="15408" b="47396"/>
            <a:stretch/>
          </p:blipFill>
          <p:spPr>
            <a:xfrm>
              <a:off x="10617588" y="5799501"/>
              <a:ext cx="352240" cy="293938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>
          <a:xfrm>
            <a:off x="8709545" y="700704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Ansicht Nord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709545" y="4039431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Ansicht Süd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6307282" y="6608618"/>
            <a:ext cx="2899063" cy="270164"/>
          </a:xfrm>
          <a:custGeom>
            <a:avLst/>
            <a:gdLst>
              <a:gd name="connsiteX0" fmla="*/ 0 w 2899063"/>
              <a:gd name="connsiteY0" fmla="*/ 197427 h 270164"/>
              <a:gd name="connsiteX1" fmla="*/ 0 w 2899063"/>
              <a:gd name="connsiteY1" fmla="*/ 145473 h 270164"/>
              <a:gd name="connsiteX2" fmla="*/ 2483427 w 2899063"/>
              <a:gd name="connsiteY2" fmla="*/ 0 h 270164"/>
              <a:gd name="connsiteX3" fmla="*/ 2691245 w 2899063"/>
              <a:gd name="connsiteY3" fmla="*/ 0 h 270164"/>
              <a:gd name="connsiteX4" fmla="*/ 2899063 w 2899063"/>
              <a:gd name="connsiteY4" fmla="*/ 0 h 270164"/>
              <a:gd name="connsiteX5" fmla="*/ 2899063 w 2899063"/>
              <a:gd name="connsiteY5" fmla="*/ 228600 h 270164"/>
              <a:gd name="connsiteX6" fmla="*/ 62345 w 2899063"/>
              <a:gd name="connsiteY6" fmla="*/ 270164 h 2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9063" h="270164">
                <a:moveTo>
                  <a:pt x="0" y="197427"/>
                </a:moveTo>
                <a:lnTo>
                  <a:pt x="0" y="145473"/>
                </a:lnTo>
                <a:lnTo>
                  <a:pt x="2483427" y="0"/>
                </a:lnTo>
                <a:lnTo>
                  <a:pt x="2691245" y="0"/>
                </a:lnTo>
                <a:lnTo>
                  <a:pt x="2899063" y="0"/>
                </a:lnTo>
                <a:lnTo>
                  <a:pt x="2899063" y="228600"/>
                </a:lnTo>
                <a:lnTo>
                  <a:pt x="62345" y="2701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569996" y="3762432"/>
            <a:ext cx="1151703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Haupteingang</a:t>
            </a:r>
          </a:p>
        </p:txBody>
      </p:sp>
      <p:sp>
        <p:nvSpPr>
          <p:cNvPr id="16" name="Rechteck 15"/>
          <p:cNvSpPr/>
          <p:nvPr/>
        </p:nvSpPr>
        <p:spPr>
          <a:xfrm>
            <a:off x="4687563" y="4004184"/>
            <a:ext cx="1151703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Vorplatz</a:t>
            </a:r>
          </a:p>
        </p:txBody>
      </p:sp>
      <p:sp>
        <p:nvSpPr>
          <p:cNvPr id="33" name="Rechteck 32"/>
          <p:cNvSpPr/>
          <p:nvPr/>
        </p:nvSpPr>
        <p:spPr>
          <a:xfrm>
            <a:off x="7506356" y="3779838"/>
            <a:ext cx="1377871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</a:t>
            </a:r>
          </a:p>
        </p:txBody>
      </p:sp>
      <p:sp>
        <p:nvSpPr>
          <p:cNvPr id="34" name="Rechteck 33"/>
          <p:cNvSpPr/>
          <p:nvPr/>
        </p:nvSpPr>
        <p:spPr>
          <a:xfrm>
            <a:off x="7461656" y="2576659"/>
            <a:ext cx="1377871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Bürgersaal</a:t>
            </a:r>
          </a:p>
        </p:txBody>
      </p:sp>
      <p:sp>
        <p:nvSpPr>
          <p:cNvPr id="35" name="Rechteck 34"/>
          <p:cNvSpPr/>
          <p:nvPr/>
        </p:nvSpPr>
        <p:spPr>
          <a:xfrm>
            <a:off x="3492922" y="3779838"/>
            <a:ext cx="1151703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Café</a:t>
            </a:r>
          </a:p>
        </p:txBody>
      </p:sp>
      <p:sp>
        <p:nvSpPr>
          <p:cNvPr id="5" name="Rechteck 4"/>
          <p:cNvSpPr/>
          <p:nvPr/>
        </p:nvSpPr>
        <p:spPr>
          <a:xfrm>
            <a:off x="5901612" y="3657600"/>
            <a:ext cx="655052" cy="10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4001385" y="4832737"/>
            <a:ext cx="137787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Bezirksamt</a:t>
            </a:r>
          </a:p>
        </p:txBody>
      </p:sp>
      <p:sp>
        <p:nvSpPr>
          <p:cNvPr id="43" name="Rechteck 42"/>
          <p:cNvSpPr/>
          <p:nvPr/>
        </p:nvSpPr>
        <p:spPr>
          <a:xfrm>
            <a:off x="7042885" y="4841029"/>
            <a:ext cx="137787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Trausaal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3379837" y="6803033"/>
            <a:ext cx="1377871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</a:t>
            </a:r>
          </a:p>
        </p:txBody>
      </p:sp>
      <p:sp>
        <p:nvSpPr>
          <p:cNvPr id="52" name="Rechteck 51"/>
          <p:cNvSpPr/>
          <p:nvPr/>
        </p:nvSpPr>
        <p:spPr>
          <a:xfrm>
            <a:off x="2202579" y="5628034"/>
            <a:ext cx="94517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Bürgersaal</a:t>
            </a:r>
          </a:p>
        </p:txBody>
      </p:sp>
      <p:sp>
        <p:nvSpPr>
          <p:cNvPr id="6" name="Rechteck 5"/>
          <p:cNvSpPr/>
          <p:nvPr/>
        </p:nvSpPr>
        <p:spPr>
          <a:xfrm>
            <a:off x="7731820" y="5835192"/>
            <a:ext cx="133277" cy="12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7331674" y="5628034"/>
            <a:ext cx="137787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Bürgerbüro</a:t>
            </a:r>
          </a:p>
        </p:txBody>
      </p:sp>
      <p:sp>
        <p:nvSpPr>
          <p:cNvPr id="54" name="Rechteck 53"/>
          <p:cNvSpPr/>
          <p:nvPr/>
        </p:nvSpPr>
        <p:spPr>
          <a:xfrm>
            <a:off x="7331674" y="6790121"/>
            <a:ext cx="137787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Stadtteilhaus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12191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935" t="19814" b="30003"/>
          <a:stretch/>
        </p:blipFill>
        <p:spPr>
          <a:xfrm>
            <a:off x="-83127" y="853245"/>
            <a:ext cx="10774940" cy="305771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6130" t="27758" b="15758"/>
          <a:stretch/>
        </p:blipFill>
        <p:spPr>
          <a:xfrm>
            <a:off x="-155864" y="4010890"/>
            <a:ext cx="10887218" cy="34455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09545" y="7007048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Gebäudeschnitt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09545" y="3499261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Ansicht Ost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4551031" y="1907741"/>
            <a:ext cx="1377871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Bürgersaal</a:t>
            </a:r>
          </a:p>
        </p:txBody>
      </p:sp>
      <p:sp>
        <p:nvSpPr>
          <p:cNvPr id="9" name="Rechteck 8"/>
          <p:cNvSpPr/>
          <p:nvPr/>
        </p:nvSpPr>
        <p:spPr>
          <a:xfrm>
            <a:off x="4821486" y="5165312"/>
            <a:ext cx="94824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Bürgersaal</a:t>
            </a:r>
          </a:p>
        </p:txBody>
      </p:sp>
      <p:sp>
        <p:nvSpPr>
          <p:cNvPr id="10" name="Rechteck 9"/>
          <p:cNvSpPr/>
          <p:nvPr/>
        </p:nvSpPr>
        <p:spPr>
          <a:xfrm>
            <a:off x="6757610" y="5026812"/>
            <a:ext cx="1446232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Bezirksamt</a:t>
            </a:r>
          </a:p>
        </p:txBody>
      </p:sp>
      <p:sp>
        <p:nvSpPr>
          <p:cNvPr id="11" name="Rechteck 10"/>
          <p:cNvSpPr/>
          <p:nvPr/>
        </p:nvSpPr>
        <p:spPr>
          <a:xfrm>
            <a:off x="5688663" y="5787791"/>
            <a:ext cx="148486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30841" y="5787791"/>
            <a:ext cx="855951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Vorplatz</a:t>
            </a:r>
          </a:p>
        </p:txBody>
      </p:sp>
      <p:sp>
        <p:nvSpPr>
          <p:cNvPr id="30" name="Rechteck 29"/>
          <p:cNvSpPr/>
          <p:nvPr/>
        </p:nvSpPr>
        <p:spPr>
          <a:xfrm>
            <a:off x="5287745" y="2597137"/>
            <a:ext cx="148486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Stadtteilbibliothek</a:t>
            </a:r>
          </a:p>
        </p:txBody>
      </p:sp>
      <p:sp>
        <p:nvSpPr>
          <p:cNvPr id="32" name="Rechteck 31"/>
          <p:cNvSpPr/>
          <p:nvPr/>
        </p:nvSpPr>
        <p:spPr>
          <a:xfrm>
            <a:off x="7173532" y="1423790"/>
            <a:ext cx="137787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Bezirksvorsteher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7967110" y="3015281"/>
            <a:ext cx="1484869" cy="276999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Bibliotheksgarten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73459" y="230099"/>
            <a:ext cx="662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schürmann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architekten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des Wettbewerbs zur Überprüfung des aktuellen Raumprogramms</a:t>
            </a:r>
          </a:p>
        </p:txBody>
      </p:sp>
    </p:spTree>
    <p:extLst>
      <p:ext uri="{BB962C8B-B14F-4D97-AF65-F5344CB8AC3E}">
        <p14:creationId xmlns:p14="http://schemas.microsoft.com/office/powerpoint/2010/main" val="9496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283</Words>
  <Application>Microsoft Office PowerPoint</Application>
  <PresentationFormat>Benutzerdefiniert</PresentationFormat>
  <Paragraphs>83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Landeshauptstadt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Keßler, Theresa</dc:creator>
  <cp:lastModifiedBy>Lang, Tanja</cp:lastModifiedBy>
  <cp:revision>24</cp:revision>
  <dcterms:created xsi:type="dcterms:W3CDTF">2023-05-22T10:37:30Z</dcterms:created>
  <dcterms:modified xsi:type="dcterms:W3CDTF">2023-10-12T14:28:33Z</dcterms:modified>
</cp:coreProperties>
</file>