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2A8C7-25DD-434A-B82C-726CF3B21665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8778E-FE7A-4514-8E4E-69B8832A44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12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49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67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2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39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0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1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8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35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91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63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81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A783-EE34-4D80-A4A7-084F6652D4B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D7DC-E820-4883-8A1F-FE94FF8C9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8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2"/>
          <a:stretch/>
        </p:blipFill>
        <p:spPr>
          <a:xfrm>
            <a:off x="187128" y="469933"/>
            <a:ext cx="11411305" cy="6287918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31331" y="104808"/>
            <a:ext cx="4114800" cy="365125"/>
          </a:xfrm>
        </p:spPr>
        <p:txBody>
          <a:bodyPr/>
          <a:lstStyle/>
          <a:p>
            <a:r>
              <a:rPr lang="de-DE" dirty="0" smtClean="0"/>
              <a:t>Anlage 3 zur </a:t>
            </a:r>
            <a:r>
              <a:rPr lang="de-DE" dirty="0" err="1" smtClean="0"/>
              <a:t>GRDrs</a:t>
            </a:r>
            <a:r>
              <a:rPr lang="de-DE" dirty="0" smtClean="0"/>
              <a:t> </a:t>
            </a:r>
            <a:r>
              <a:rPr lang="de-DE" dirty="0" smtClean="0"/>
              <a:t>727/2018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63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Landeshauptstadt Stuttgart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u66a064</dc:creator>
  <cp:lastModifiedBy>u660k04</cp:lastModifiedBy>
  <cp:revision>3</cp:revision>
  <cp:lastPrinted>2018-08-14T08:25:55Z</cp:lastPrinted>
  <dcterms:created xsi:type="dcterms:W3CDTF">2018-08-14T07:48:23Z</dcterms:created>
  <dcterms:modified xsi:type="dcterms:W3CDTF">2018-08-15T08:59:33Z</dcterms:modified>
</cp:coreProperties>
</file>