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53F2E-408A-422D-A0C1-24DBAF8B7517}" type="datetimeFigureOut">
              <a:rPr lang="de-DE" smtClean="0"/>
              <a:t>08.10.2018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2B0A8-8EA0-44E3-BD6D-1D782B70F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83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B029-F7F7-490B-9326-E5370803B309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76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0900-5A22-497B-A7B3-AE2A0D531E2D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60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0FA3-FF52-4FD4-BDF3-1D54E55A1201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00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DF80-410F-460F-B34E-CA287DF048ED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01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53F8-A7F9-42A8-A3A8-A01A5746F519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12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FF82-99E6-4B5B-9F2E-586BB48ED37C}" type="datetime1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33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E581-227F-4CC9-ABFA-536449F34237}" type="datetime1">
              <a:rPr lang="de-DE" smtClean="0"/>
              <a:t>08.10.2018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43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3E3D-9423-44D0-9C2E-25481F6007DF}" type="datetime1">
              <a:rPr lang="de-DE" smtClean="0"/>
              <a:t>08.10.2018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48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662D1-3C77-494E-854B-F173C346C60F}" type="datetime1">
              <a:rPr lang="de-DE" smtClean="0"/>
              <a:t>08.10.2018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56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67A1-71C1-43D5-8693-D7C58AF94BF8}" type="datetime1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33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0ADB-7FF0-44D5-9D5F-56107A02753B}" type="datetime1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98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832A-739F-4860-8D5D-F4326E80B8EE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C4C7-71C6-4C2E-8087-A994F5A47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5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0589024" y="6673823"/>
            <a:ext cx="1579618" cy="117676"/>
          </a:xfrm>
        </p:spPr>
        <p:txBody>
          <a:bodyPr>
            <a:normAutofit fontScale="25000" lnSpcReduction="20000"/>
          </a:bodyPr>
          <a:lstStyle/>
          <a:p>
            <a:r>
              <a:rPr lang="de-DE" sz="4200" dirty="0" smtClean="0"/>
              <a:t> 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490749" y="360374"/>
            <a:ext cx="9002684" cy="38500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Ausschuss für Umwelt und Technik/Ausschuss S 21/Rosenstein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490749" y="1012686"/>
            <a:ext cx="9002684" cy="80892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Interner Lenkungskreis S 21/Rosenstein</a:t>
            </a:r>
          </a:p>
          <a:p>
            <a:r>
              <a:rPr lang="de-DE" sz="1400" dirty="0" smtClean="0"/>
              <a:t>Leitung: OBM Kuhn</a:t>
            </a:r>
          </a:p>
          <a:p>
            <a:r>
              <a:rPr lang="de-DE" sz="1400" dirty="0" smtClean="0"/>
              <a:t>Ständige Teilnehmer: EBM Föll, BM Pätzold, BM </a:t>
            </a:r>
            <a:r>
              <a:rPr lang="de-DE" sz="1400" dirty="0" err="1" smtClean="0"/>
              <a:t>Thürnau</a:t>
            </a:r>
            <a:r>
              <a:rPr lang="de-DE" sz="1400" dirty="0" smtClean="0"/>
              <a:t>, BM Dr. </a:t>
            </a:r>
            <a:r>
              <a:rPr lang="de-DE" sz="1400" dirty="0" err="1" smtClean="0"/>
              <a:t>Schairer</a:t>
            </a:r>
            <a:r>
              <a:rPr lang="de-DE" sz="1400" dirty="0" smtClean="0"/>
              <a:t>, L/OB, 66-S21, 61, SSB</a:t>
            </a:r>
          </a:p>
          <a:p>
            <a:r>
              <a:rPr lang="de-DE" sz="1400" dirty="0" smtClean="0"/>
              <a:t>Geschäftsführung: L/OB-R</a:t>
            </a:r>
            <a:endParaRPr lang="de-DE" sz="1400" dirty="0"/>
          </a:p>
        </p:txBody>
      </p:sp>
      <p:sp>
        <p:nvSpPr>
          <p:cNvPr id="10" name="Rechteck 9"/>
          <p:cNvSpPr/>
          <p:nvPr/>
        </p:nvSpPr>
        <p:spPr>
          <a:xfrm>
            <a:off x="4792288" y="2209513"/>
            <a:ext cx="2797232" cy="8578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Gesamtsteuerung und rechtliche Koordinierung</a:t>
            </a:r>
            <a:endParaRPr lang="de-DE" sz="1400" dirty="0"/>
          </a:p>
          <a:p>
            <a:pPr algn="ctr"/>
            <a:r>
              <a:rPr lang="de-DE" sz="1400" dirty="0" smtClean="0"/>
              <a:t>L/OB-R </a:t>
            </a:r>
          </a:p>
        </p:txBody>
      </p:sp>
      <p:sp>
        <p:nvSpPr>
          <p:cNvPr id="11" name="Rechteck 10"/>
          <p:cNvSpPr/>
          <p:nvPr/>
        </p:nvSpPr>
        <p:spPr>
          <a:xfrm>
            <a:off x="1657016" y="3548004"/>
            <a:ext cx="1942408" cy="95749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PG Entwicklung Verkehrsinfrastruktur </a:t>
            </a:r>
          </a:p>
          <a:p>
            <a:pPr algn="ctr"/>
            <a:r>
              <a:rPr lang="de-DE" sz="1400" dirty="0" smtClean="0"/>
              <a:t> </a:t>
            </a:r>
          </a:p>
        </p:txBody>
      </p:sp>
      <p:sp>
        <p:nvSpPr>
          <p:cNvPr id="12" name="Rechteck 11"/>
          <p:cNvSpPr/>
          <p:nvPr/>
        </p:nvSpPr>
        <p:spPr>
          <a:xfrm>
            <a:off x="3928465" y="3588947"/>
            <a:ext cx="1990206" cy="94148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PG Stadtentwicklung Rosenstein</a:t>
            </a:r>
          </a:p>
          <a:p>
            <a:pPr algn="ctr"/>
            <a:r>
              <a:rPr lang="de-DE" sz="1400" dirty="0" smtClean="0"/>
              <a:t>Federführung Amt 61</a:t>
            </a:r>
          </a:p>
        </p:txBody>
      </p:sp>
      <p:sp>
        <p:nvSpPr>
          <p:cNvPr id="13" name="Rechteck 12"/>
          <p:cNvSpPr/>
          <p:nvPr/>
        </p:nvSpPr>
        <p:spPr>
          <a:xfrm>
            <a:off x="1733614" y="5182788"/>
            <a:ext cx="1691231" cy="83434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AG:</a:t>
            </a:r>
          </a:p>
          <a:p>
            <a:pPr algn="ctr"/>
            <a:r>
              <a:rPr lang="de-DE" sz="1400" dirty="0" smtClean="0"/>
              <a:t>Bezahlbarer Wohnrau</a:t>
            </a:r>
            <a:r>
              <a:rPr lang="de-DE" sz="1200" dirty="0" smtClean="0"/>
              <a:t>m</a:t>
            </a:r>
            <a:endParaRPr lang="de-DE" sz="1200" dirty="0"/>
          </a:p>
        </p:txBody>
      </p:sp>
      <p:sp>
        <p:nvSpPr>
          <p:cNvPr id="14" name="Rechteck 13"/>
          <p:cNvSpPr/>
          <p:nvPr/>
        </p:nvSpPr>
        <p:spPr>
          <a:xfrm>
            <a:off x="3895109" y="5176767"/>
            <a:ext cx="1591292" cy="84036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AG Gleisrückbau</a:t>
            </a:r>
          </a:p>
          <a:p>
            <a:endParaRPr lang="de-DE" sz="1400" dirty="0" smtClean="0"/>
          </a:p>
        </p:txBody>
      </p:sp>
      <p:sp>
        <p:nvSpPr>
          <p:cNvPr id="16" name="Rechteck 15"/>
          <p:cNvSpPr/>
          <p:nvPr/>
        </p:nvSpPr>
        <p:spPr>
          <a:xfrm>
            <a:off x="5902031" y="5157850"/>
            <a:ext cx="1562795" cy="85928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Sonstige </a:t>
            </a:r>
            <a:r>
              <a:rPr lang="de-DE" sz="1400" dirty="0" smtClean="0"/>
              <a:t>AG</a:t>
            </a:r>
          </a:p>
          <a:p>
            <a:pPr algn="ctr"/>
            <a:r>
              <a:rPr lang="de-DE" sz="1400" dirty="0" smtClean="0"/>
              <a:t>(nach Bedarf)</a:t>
            </a:r>
          </a:p>
        </p:txBody>
      </p:sp>
      <p:sp>
        <p:nvSpPr>
          <p:cNvPr id="17" name="Rechteck 16"/>
          <p:cNvSpPr/>
          <p:nvPr/>
        </p:nvSpPr>
        <p:spPr>
          <a:xfrm>
            <a:off x="6284426" y="3607235"/>
            <a:ext cx="1873821" cy="92320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PG Bau S 21</a:t>
            </a:r>
          </a:p>
          <a:p>
            <a:pPr algn="ctr"/>
            <a:r>
              <a:rPr lang="de-DE" sz="1400" dirty="0" smtClean="0"/>
              <a:t>Federführung </a:t>
            </a:r>
            <a:r>
              <a:rPr lang="de-DE" sz="1400" dirty="0" smtClean="0"/>
              <a:t>Amt 66, </a:t>
            </a:r>
            <a:endParaRPr lang="de-DE" sz="1400" dirty="0" smtClean="0"/>
          </a:p>
          <a:p>
            <a:pPr algn="ctr"/>
            <a:r>
              <a:rPr lang="de-DE" sz="1400" dirty="0"/>
              <a:t>d</a:t>
            </a:r>
            <a:r>
              <a:rPr lang="de-DE" sz="1400" dirty="0" smtClean="0"/>
              <a:t>ieses vertreten durch 66-S21</a:t>
            </a:r>
            <a:endParaRPr lang="de-DE" sz="1400" dirty="0"/>
          </a:p>
        </p:txBody>
      </p:sp>
      <p:sp>
        <p:nvSpPr>
          <p:cNvPr id="18" name="Rechteck 17"/>
          <p:cNvSpPr/>
          <p:nvPr/>
        </p:nvSpPr>
        <p:spPr>
          <a:xfrm>
            <a:off x="8462349" y="3589568"/>
            <a:ext cx="1925781" cy="232078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Darüber hinaus beteiligte Referate/Fachämter /Gesellschaften, z.B.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400" dirty="0" smtClean="0"/>
              <a:t>Turmforum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400" dirty="0" smtClean="0"/>
              <a:t>IBA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400" dirty="0" smtClean="0"/>
              <a:t>Bürgerbeauftragte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400" dirty="0" smtClean="0"/>
              <a:t>Rechtsamt (Bürgerbegehren) </a:t>
            </a:r>
          </a:p>
          <a:p>
            <a:r>
              <a:rPr lang="de-DE" sz="1400" dirty="0" smtClean="0"/>
              <a:t> </a:t>
            </a:r>
            <a:endParaRPr lang="de-DE" sz="1400" dirty="0"/>
          </a:p>
        </p:txBody>
      </p:sp>
      <p:cxnSp>
        <p:nvCxnSpPr>
          <p:cNvPr id="22" name="Gerader Verbinder 21"/>
          <p:cNvCxnSpPr/>
          <p:nvPr/>
        </p:nvCxnSpPr>
        <p:spPr>
          <a:xfrm>
            <a:off x="5597440" y="4646162"/>
            <a:ext cx="624642" cy="414025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H="1">
            <a:off x="3147063" y="4704353"/>
            <a:ext cx="756463" cy="40732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4780518" y="4656716"/>
            <a:ext cx="0" cy="4073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 flipH="1" flipV="1">
            <a:off x="5951913" y="2770171"/>
            <a:ext cx="8311" cy="91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>
            <a:off x="6109857" y="764404"/>
            <a:ext cx="0" cy="2118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H="1">
            <a:off x="3391596" y="3217025"/>
            <a:ext cx="1396533" cy="26216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5029197" y="3323169"/>
            <a:ext cx="0" cy="180741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>
            <a:off x="7207138" y="3323169"/>
            <a:ext cx="0" cy="21590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7656022" y="3241964"/>
            <a:ext cx="1396535" cy="311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3640974" y="6270564"/>
            <a:ext cx="5070763" cy="419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Externe Beteiligte</a:t>
            </a:r>
          </a:p>
          <a:p>
            <a:pPr algn="ctr"/>
            <a:r>
              <a:rPr lang="de-DE" sz="1400" dirty="0" smtClean="0"/>
              <a:t>z.B. Land, Polizei, Stadtwerke, Bahn, Region</a:t>
            </a:r>
            <a:endParaRPr lang="de-DE" sz="1400" dirty="0"/>
          </a:p>
        </p:txBody>
      </p:sp>
      <p:cxnSp>
        <p:nvCxnSpPr>
          <p:cNvPr id="32" name="Gerader Verbinder 31"/>
          <p:cNvCxnSpPr/>
          <p:nvPr/>
        </p:nvCxnSpPr>
        <p:spPr>
          <a:xfrm>
            <a:off x="6120943" y="1946306"/>
            <a:ext cx="0" cy="2118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>
            <a:off x="6109857" y="6067009"/>
            <a:ext cx="0" cy="2118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305994" y="-12860"/>
            <a:ext cx="3566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Lenkungs- &amp; Informationsebene LHS </a:t>
            </a:r>
            <a:endParaRPr lang="de-DE" sz="1600" dirty="0"/>
          </a:p>
        </p:txBody>
      </p:sp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86355"/>
              </p:ext>
            </p:extLst>
          </p:nvPr>
        </p:nvGraphicFramePr>
        <p:xfrm>
          <a:off x="1305100" y="70021"/>
          <a:ext cx="9385070" cy="1866844"/>
        </p:xfrm>
        <a:graphic>
          <a:graphicData uri="http://schemas.openxmlformats.org/drawingml/2006/table">
            <a:tbl>
              <a:tblPr/>
              <a:tblGrid>
                <a:gridCol w="9385070">
                  <a:extLst>
                    <a:ext uri="{9D8B030D-6E8A-4147-A177-3AD203B41FA5}">
                      <a16:colId xmlns:a16="http://schemas.microsoft.com/office/drawing/2014/main" val="530650059"/>
                    </a:ext>
                  </a:extLst>
                </a:gridCol>
              </a:tblGrid>
              <a:tr h="186684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326480"/>
                  </a:ext>
                </a:extLst>
              </a:tr>
            </a:tbl>
          </a:graphicData>
        </a:graphic>
      </p:graphicFrame>
      <p:sp>
        <p:nvSpPr>
          <p:cNvPr id="3" name="Ellipse 2"/>
          <p:cNvSpPr/>
          <p:nvPr/>
        </p:nvSpPr>
        <p:spPr>
          <a:xfrm>
            <a:off x="3324314" y="3176874"/>
            <a:ext cx="5795536" cy="354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Gesamtprojektgruppe S 21/Rosenstein </a:t>
            </a:r>
            <a:r>
              <a:rPr lang="de-DE" sz="1200" smtClean="0"/>
              <a:t>(Leitungen der PG)</a:t>
            </a:r>
            <a:endParaRPr lang="de-DE" sz="12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66991"/>
              </p:ext>
            </p:extLst>
          </p:nvPr>
        </p:nvGraphicFramePr>
        <p:xfrm>
          <a:off x="1305100" y="2167615"/>
          <a:ext cx="9385070" cy="3908989"/>
        </p:xfrm>
        <a:graphic>
          <a:graphicData uri="http://schemas.openxmlformats.org/drawingml/2006/table">
            <a:tbl>
              <a:tblPr/>
              <a:tblGrid>
                <a:gridCol w="9385070">
                  <a:extLst>
                    <a:ext uri="{9D8B030D-6E8A-4147-A177-3AD203B41FA5}">
                      <a16:colId xmlns:a16="http://schemas.microsoft.com/office/drawing/2014/main" val="4095113653"/>
                    </a:ext>
                  </a:extLst>
                </a:gridCol>
              </a:tblGrid>
              <a:tr h="390898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761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PowerPoint-Präsentation</vt:lpstr>
    </vt:vector>
  </TitlesOfParts>
  <Company>Landeshauptstadt Stuttgart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Berisha, Vitesa</dc:creator>
  <cp:lastModifiedBy>Berisha, Vitesa</cp:lastModifiedBy>
  <cp:revision>31</cp:revision>
  <cp:lastPrinted>2018-10-01T06:58:47Z</cp:lastPrinted>
  <dcterms:created xsi:type="dcterms:W3CDTF">2018-04-30T08:15:59Z</dcterms:created>
  <dcterms:modified xsi:type="dcterms:W3CDTF">2018-10-08T07:34:40Z</dcterms:modified>
</cp:coreProperties>
</file>