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/>
    <p:restoredTop sz="94662"/>
  </p:normalViewPr>
  <p:slideViewPr>
    <p:cSldViewPr snapToGrid="0" snapToObjects="1">
      <p:cViewPr varScale="1">
        <p:scale>
          <a:sx n="96" d="100"/>
          <a:sy n="96" d="100"/>
        </p:scale>
        <p:origin x="6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C24D9D-9FA7-FD49-A5D6-C30B1C96B1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E3C1462-9214-464A-90C6-8E679C140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A79698-710C-4147-A133-21E48388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59F7-B016-6C40-99BE-522ABCC88FD1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FEBEFA-5F90-074F-8288-2BCF5F98E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9F2C95-578C-6749-83BD-72E96801E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6725-3FDD-FD45-86CA-5767F32557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84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CF6352-4475-1F41-81F3-A1F0E8A43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195A617-8614-1640-BBD3-F45DBBF57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531BF1-538A-2143-AAE1-CDC9BE06C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59F7-B016-6C40-99BE-522ABCC88FD1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477F62-AA73-6B4E-967C-6DF903EA6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345D58-B1D5-7247-A580-20E3A00E7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6725-3FDD-FD45-86CA-5767F32557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54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E574DB8-6F2B-804E-B9CB-B862A1D8C2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155D94-1243-8A47-AB2A-1D311293C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D8BA2B-7686-8A4C-9949-3D74E6B38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59F7-B016-6C40-99BE-522ABCC88FD1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3D2949-096A-8342-9E11-98CD4A2A0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5222DF-84E1-6243-904A-9563A9025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6725-3FDD-FD45-86CA-5767F32557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26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A8DE43-BF9E-0444-B72A-DA36032E7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102602-EEC4-CF47-9809-7CF6057CD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42DB72-9FD7-A14A-B0A3-CB462325A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59F7-B016-6C40-99BE-522ABCC88FD1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23E96-97C2-C34F-82F4-8DEE62BEA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618711-DC91-0341-B230-675260E9C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6725-3FDD-FD45-86CA-5767F32557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978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3CA2DC-7B27-A849-900F-930A391BA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ADD954-CEFD-7446-B3A7-F294EB412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50F340-8D56-ED4D-900E-2DC9D5600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59F7-B016-6C40-99BE-522ABCC88FD1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D3188F-1271-DA49-BAB4-85B9E9678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FAA6BD-BD2D-DA46-AFC9-806AAA46F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6725-3FDD-FD45-86CA-5767F32557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60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47E607-6033-754F-B479-CA536A31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1F0523-5A26-B14D-84D4-49517AC67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0B9DC3E-E125-414C-9280-1D2C8FB678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C277D0B-BBC3-2549-9F84-2E42BAF2D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59F7-B016-6C40-99BE-522ABCC88FD1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CB51D61-15FB-0146-A415-E4072D144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2EB998-DD2D-D24C-A73B-3241A073B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6725-3FDD-FD45-86CA-5767F32557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96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23B3EE-5F5B-E743-B32F-76F781907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B048005-EEBF-E34D-9C2D-5926A1803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F3145AC-4825-0E49-8702-B9925E3BC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CFEF0FB-AE67-F440-8248-66DB5F585B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5B26D17-78A8-AB43-BC53-136CBAA336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941259E-4634-6640-9088-BE96BB6A6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59F7-B016-6C40-99BE-522ABCC88FD1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2997AEF-AD44-3D47-9EE4-382ECF20A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B653636-A683-5B47-A752-B3E96E698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6725-3FDD-FD45-86CA-5767F32557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4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9B386C-48E1-7C46-848A-9AF296D38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0410075-33A9-7749-BEC0-19A60A0FE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59F7-B016-6C40-99BE-522ABCC88FD1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1DE35E1-3ADC-CC4C-A2EB-4A1D5176D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0039D5D-00FC-DC48-A979-911FC13DB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6725-3FDD-FD45-86CA-5767F32557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70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C1C7DB4-B02E-9242-9203-A3963FCC1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59F7-B016-6C40-99BE-522ABCC88FD1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8124D3C-A84E-E94F-B90D-99A6D8C8E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568C829-EE2E-8447-ADA7-DC499E0AD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6725-3FDD-FD45-86CA-5767F32557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7624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0B0CA3-4399-F144-BF11-3B9D864CF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99665E-3B51-B648-9C87-15F960086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05CE643-DBF0-1B45-B682-22E46F80F1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BB2C04F-77DF-B142-8A66-98D9B5415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59F7-B016-6C40-99BE-522ABCC88FD1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40E12C-EC41-3B4A-8584-CE0E4BB96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D457950-FC23-B343-80A4-557221144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6725-3FDD-FD45-86CA-5767F32557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764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BE1B8B-A928-1A49-9F2D-7B940E39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8275A56-8609-374D-8957-89C0AC54E2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6614038-788C-BF46-89C8-FC1FA9935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DD009E-21E9-E344-95D1-4D00E6130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59F7-B016-6C40-99BE-522ABCC88FD1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9EBAAD-B137-6046-905F-27E02947E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83A5A6-0182-DC4B-AF52-F1E5BCEE6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6725-3FDD-FD45-86CA-5767F32557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0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D165FDB-F7D0-4D43-A946-40F189EB4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BE71B0-A011-8F40-870F-3D373A445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91EE6B-E8E8-484F-9C63-252FE7BBA4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059F7-B016-6C40-99BE-522ABCC88FD1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B432E0-3E3F-AF4B-851B-07B819C551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E74F0B-E4B0-4A44-B127-8CD5C74B3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56725-3FDD-FD45-86CA-5767F32557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53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A65768A-D9B4-D749-B669-945736B7A0D5}"/>
              </a:ext>
            </a:extLst>
          </p:cNvPr>
          <p:cNvSpPr/>
          <p:nvPr/>
        </p:nvSpPr>
        <p:spPr>
          <a:xfrm>
            <a:off x="5914507" y="790281"/>
            <a:ext cx="2531223" cy="246265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zentrales</a:t>
            </a:r>
            <a:br>
              <a:rPr lang="de-DE" sz="2800" dirty="0"/>
            </a:br>
            <a:r>
              <a:rPr lang="de-DE" sz="2800" dirty="0"/>
              <a:t>Format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D54178D-D77D-B24D-BCF7-6940D2A6D195}"/>
              </a:ext>
            </a:extLst>
          </p:cNvPr>
          <p:cNvSpPr/>
          <p:nvPr/>
        </p:nvSpPr>
        <p:spPr>
          <a:xfrm>
            <a:off x="7538179" y="4255573"/>
            <a:ext cx="2427316" cy="24626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digitales </a:t>
            </a:r>
            <a:br>
              <a:rPr lang="de-DE" sz="2800" dirty="0"/>
            </a:br>
            <a:r>
              <a:rPr lang="de-DE" sz="2800" dirty="0"/>
              <a:t>Format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453C054-BD15-894F-811A-B65C5D2D1A27}"/>
              </a:ext>
            </a:extLst>
          </p:cNvPr>
          <p:cNvSpPr/>
          <p:nvPr/>
        </p:nvSpPr>
        <p:spPr>
          <a:xfrm>
            <a:off x="9426876" y="790281"/>
            <a:ext cx="1148218" cy="11371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00D9D74-6E61-FA4F-9B90-D549AD6BC680}"/>
              </a:ext>
            </a:extLst>
          </p:cNvPr>
          <p:cNvSpPr/>
          <p:nvPr/>
        </p:nvSpPr>
        <p:spPr>
          <a:xfrm>
            <a:off x="9426876" y="2115814"/>
            <a:ext cx="1148218" cy="11371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FD4F489-FB7C-BF40-8873-00E84D7BB57D}"/>
              </a:ext>
            </a:extLst>
          </p:cNvPr>
          <p:cNvSpPr/>
          <p:nvPr/>
        </p:nvSpPr>
        <p:spPr>
          <a:xfrm>
            <a:off x="10690900" y="790281"/>
            <a:ext cx="1148218" cy="11371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7C6F266-60C3-A745-88AF-1B76E3112FFB}"/>
              </a:ext>
            </a:extLst>
          </p:cNvPr>
          <p:cNvSpPr/>
          <p:nvPr/>
        </p:nvSpPr>
        <p:spPr>
          <a:xfrm>
            <a:off x="10789511" y="2115814"/>
            <a:ext cx="1148218" cy="11371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9BB8AB39-A118-FD4B-95E2-CDB18A86B56B}"/>
              </a:ext>
            </a:extLst>
          </p:cNvPr>
          <p:cNvSpPr txBox="1"/>
          <p:nvPr/>
        </p:nvSpPr>
        <p:spPr>
          <a:xfrm>
            <a:off x="9497227" y="1067716"/>
            <a:ext cx="238734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</a:rPr>
              <a:t>Dezen</a:t>
            </a:r>
            <a:r>
              <a:rPr lang="de-DE" sz="2600" dirty="0">
                <a:solidFill>
                  <a:schemeClr val="bg1"/>
                </a:solidFill>
              </a:rPr>
              <a:t>-     </a:t>
            </a:r>
            <a:r>
              <a:rPr lang="de-DE" sz="2600" dirty="0" err="1">
                <a:solidFill>
                  <a:schemeClr val="bg1"/>
                </a:solidFill>
              </a:rPr>
              <a:t>trales</a:t>
            </a:r>
            <a:endParaRPr lang="de-DE" sz="2600" dirty="0">
              <a:solidFill>
                <a:schemeClr val="bg1"/>
              </a:solidFill>
            </a:endParaRPr>
          </a:p>
          <a:p>
            <a:endParaRPr lang="de-DE" sz="2600" dirty="0">
              <a:solidFill>
                <a:schemeClr val="bg1"/>
              </a:solidFill>
            </a:endParaRPr>
          </a:p>
          <a:p>
            <a:endParaRPr lang="de-DE" sz="3600" dirty="0">
              <a:solidFill>
                <a:schemeClr val="bg1"/>
              </a:solidFill>
            </a:endParaRPr>
          </a:p>
          <a:p>
            <a:r>
              <a:rPr lang="de-DE" sz="2600" dirty="0" err="1">
                <a:solidFill>
                  <a:schemeClr val="bg1"/>
                </a:solidFill>
              </a:rPr>
              <a:t>For</a:t>
            </a:r>
            <a:r>
              <a:rPr lang="de-DE" sz="2600" dirty="0">
                <a:solidFill>
                  <a:schemeClr val="bg1"/>
                </a:solidFill>
              </a:rPr>
              <a:t>-            </a:t>
            </a:r>
            <a:r>
              <a:rPr lang="de-DE" sz="2600" dirty="0" err="1">
                <a:solidFill>
                  <a:schemeClr val="bg1"/>
                </a:solidFill>
              </a:rPr>
              <a:t>mat</a:t>
            </a:r>
            <a:endParaRPr lang="de-DE" sz="2600" dirty="0">
              <a:solidFill>
                <a:schemeClr val="bg1"/>
              </a:solidFill>
            </a:endParaRPr>
          </a:p>
        </p:txBody>
      </p: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E2F5B1E9-7F53-D64B-93E2-BB1BCBF95F0E}"/>
              </a:ext>
            </a:extLst>
          </p:cNvPr>
          <p:cNvCxnSpPr>
            <a:cxnSpLocks/>
          </p:cNvCxnSpPr>
          <p:nvPr/>
        </p:nvCxnSpPr>
        <p:spPr>
          <a:xfrm>
            <a:off x="8268170" y="3270858"/>
            <a:ext cx="1048871" cy="843950"/>
          </a:xfrm>
          <a:prstGeom prst="straightConnector1">
            <a:avLst/>
          </a:prstGeom>
          <a:ln w="47625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6DE2FD25-C86B-B740-BCB6-21E99A22FCEB}"/>
              </a:ext>
            </a:extLst>
          </p:cNvPr>
          <p:cNvCxnSpPr>
            <a:cxnSpLocks/>
          </p:cNvCxnSpPr>
          <p:nvPr/>
        </p:nvCxnSpPr>
        <p:spPr>
          <a:xfrm flipH="1">
            <a:off x="8268170" y="3270858"/>
            <a:ext cx="1048871" cy="843950"/>
          </a:xfrm>
          <a:prstGeom prst="straightConnector1">
            <a:avLst/>
          </a:prstGeom>
          <a:ln w="47625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Textfeld 55">
            <a:extLst>
              <a:ext uri="{FF2B5EF4-FFF2-40B4-BE49-F238E27FC236}">
                <a16:creationId xmlns:a16="http://schemas.microsoft.com/office/drawing/2014/main" id="{382FDF3C-3FAB-394A-9BA6-7FB809F6F6BF}"/>
              </a:ext>
            </a:extLst>
          </p:cNvPr>
          <p:cNvSpPr txBox="1"/>
          <p:nvPr/>
        </p:nvSpPr>
        <p:spPr>
          <a:xfrm>
            <a:off x="224116" y="833718"/>
            <a:ext cx="581809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Beratung &amp; Begleitung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Qualifikation &amp; Wissensaustausch 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Vermittlung &amp; Initiierung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Vernetzung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Öffentlichkeitarbeit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Anerkennung</a:t>
            </a:r>
          </a:p>
          <a:p>
            <a:endParaRPr lang="de-DE" dirty="0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FDFF0160-77F1-AD4F-BAEC-3391398DCBE0}"/>
              </a:ext>
            </a:extLst>
          </p:cNvPr>
          <p:cNvSpPr txBox="1"/>
          <p:nvPr/>
        </p:nvSpPr>
        <p:spPr>
          <a:xfrm>
            <a:off x="6042210" y="65938"/>
            <a:ext cx="3012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solidFill>
                  <a:srgbClr val="FF0000"/>
                </a:solidFill>
              </a:rPr>
              <a:t>Formate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4A554F22-5F1D-4D46-86AE-2FD32D53497F}"/>
              </a:ext>
            </a:extLst>
          </p:cNvPr>
          <p:cNvSpPr txBox="1"/>
          <p:nvPr/>
        </p:nvSpPr>
        <p:spPr>
          <a:xfrm>
            <a:off x="224116" y="143950"/>
            <a:ext cx="3012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solidFill>
                  <a:srgbClr val="FF0000"/>
                </a:solidFill>
              </a:rPr>
              <a:t>Angebote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879A1BCF-844D-5C41-B0C7-8B32D4FA1199}"/>
              </a:ext>
            </a:extLst>
          </p:cNvPr>
          <p:cNvSpPr txBox="1"/>
          <p:nvPr/>
        </p:nvSpPr>
        <p:spPr>
          <a:xfrm>
            <a:off x="10267212" y="3357486"/>
            <a:ext cx="168482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Angebote</a:t>
            </a:r>
          </a:p>
          <a:p>
            <a:pPr algn="r"/>
            <a:r>
              <a:rPr lang="de-DE" dirty="0"/>
              <a:t>in den</a:t>
            </a:r>
            <a:br>
              <a:rPr lang="de-DE" dirty="0"/>
            </a:br>
            <a:r>
              <a:rPr lang="de-DE" dirty="0"/>
              <a:t>Sozialräumen</a:t>
            </a:r>
            <a:br>
              <a:rPr lang="de-DE" dirty="0"/>
            </a:br>
            <a:r>
              <a:rPr lang="de-DE" sz="1600" dirty="0"/>
              <a:t>(Pilot: Quartier 2020)</a:t>
            </a:r>
            <a:endParaRPr lang="de-DE" dirty="0"/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8CC2C8C0-7EFC-D04B-9F2F-DC37ED93AB67}"/>
              </a:ext>
            </a:extLst>
          </p:cNvPr>
          <p:cNvSpPr txBox="1"/>
          <p:nvPr/>
        </p:nvSpPr>
        <p:spPr>
          <a:xfrm>
            <a:off x="5914507" y="3252930"/>
            <a:ext cx="2077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Haus </a:t>
            </a:r>
            <a:br>
              <a:rPr lang="de-DE" dirty="0"/>
            </a:br>
            <a:r>
              <a:rPr lang="de-DE" dirty="0"/>
              <a:t>des Engagements &amp;</a:t>
            </a:r>
          </a:p>
          <a:p>
            <a:r>
              <a:rPr lang="de-DE" dirty="0"/>
              <a:t>der Beteiligung</a:t>
            </a:r>
            <a:br>
              <a:rPr lang="de-DE" dirty="0"/>
            </a:br>
            <a:endParaRPr lang="de-DE" dirty="0"/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00073092-67CC-EC49-9EF0-3EA11104635F}"/>
              </a:ext>
            </a:extLst>
          </p:cNvPr>
          <p:cNvSpPr txBox="1"/>
          <p:nvPr/>
        </p:nvSpPr>
        <p:spPr>
          <a:xfrm>
            <a:off x="10085832" y="5853428"/>
            <a:ext cx="17532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Homepage</a:t>
            </a:r>
            <a:br>
              <a:rPr lang="de-DE" dirty="0"/>
            </a:br>
            <a:r>
              <a:rPr lang="de-DE" sz="1600" dirty="0" smtClean="0"/>
              <a:t>(z.B. </a:t>
            </a:r>
            <a:r>
              <a:rPr lang="de-DE" sz="1600" smtClean="0"/>
              <a:t>StradiS, </a:t>
            </a:r>
            <a:r>
              <a:rPr lang="de-DE" sz="1600" dirty="0" smtClean="0"/>
              <a:t>Freinet, </a:t>
            </a:r>
            <a:r>
              <a:rPr lang="de-DE" sz="1600" dirty="0" err="1" smtClean="0"/>
              <a:t>HelpTo</a:t>
            </a:r>
            <a:r>
              <a:rPr lang="de-DE" sz="1600" dirty="0" smtClean="0"/>
              <a:t>)</a:t>
            </a:r>
            <a:endParaRPr lang="de-DE" dirty="0"/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E504EF2D-624E-5F47-8DA1-76D456467A12}"/>
              </a:ext>
            </a:extLst>
          </p:cNvPr>
          <p:cNvSpPr txBox="1"/>
          <p:nvPr/>
        </p:nvSpPr>
        <p:spPr>
          <a:xfrm>
            <a:off x="268939" y="3957468"/>
            <a:ext cx="58360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rgbClr val="FF0000"/>
                </a:solidFill>
              </a:rPr>
              <a:t>Konzept</a:t>
            </a:r>
          </a:p>
          <a:p>
            <a:r>
              <a:rPr lang="de-DE" sz="5400" dirty="0">
                <a:solidFill>
                  <a:srgbClr val="FF0000"/>
                </a:solidFill>
              </a:rPr>
              <a:t>Engagement &amp; </a:t>
            </a:r>
            <a:br>
              <a:rPr lang="de-DE" sz="5400" dirty="0">
                <a:solidFill>
                  <a:srgbClr val="FF0000"/>
                </a:solidFill>
              </a:rPr>
            </a:br>
            <a:r>
              <a:rPr lang="de-DE" sz="5400" dirty="0">
                <a:solidFill>
                  <a:srgbClr val="FF0000"/>
                </a:solidFill>
              </a:rPr>
              <a:t>Beteiligung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152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Breitbild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Stephan Schumacher</dc:creator>
  <cp:lastModifiedBy>Halder, Reinhold</cp:lastModifiedBy>
  <cp:revision>7</cp:revision>
  <dcterms:created xsi:type="dcterms:W3CDTF">2018-03-15T06:30:19Z</dcterms:created>
  <dcterms:modified xsi:type="dcterms:W3CDTF">2019-08-06T12:36:10Z</dcterms:modified>
</cp:coreProperties>
</file>